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23" r:id="rId6"/>
    <p:sldId id="325" r:id="rId7"/>
    <p:sldId id="324" r:id="rId8"/>
    <p:sldId id="321" r:id="rId9"/>
    <p:sldId id="297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5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2"/>
    <a:srgbClr val="15B0E3"/>
    <a:srgbClr val="F7931D"/>
    <a:srgbClr val="652F6C"/>
    <a:srgbClr val="16469D"/>
    <a:srgbClr val="E9EBF5"/>
    <a:srgbClr val="CFD5EA"/>
    <a:srgbClr val="4D4E53"/>
    <a:srgbClr val="FF8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A3646-4999-4945-9120-D9A7D70BE298}" v="10" dt="2023-05-15T14:51:40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259" autoAdjust="0"/>
  </p:normalViewPr>
  <p:slideViewPr>
    <p:cSldViewPr snapToObjects="1" showGuides="1">
      <p:cViewPr varScale="1">
        <p:scale>
          <a:sx n="88" d="100"/>
          <a:sy n="88" d="100"/>
        </p:scale>
        <p:origin x="1332" y="78"/>
      </p:cViewPr>
      <p:guideLst>
        <p:guide orient="horz" pos="1248"/>
        <p:guide pos="5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BBDFB-49B2-449F-8F4C-F239FFDC776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B91887-2DF5-4EA9-82B2-0B257EA7039C}">
      <dgm:prSet phldrT="[Text]" custT="1"/>
      <dgm:spPr>
        <a:solidFill>
          <a:srgbClr val="16469D"/>
        </a:solidFill>
      </dgm:spPr>
      <dgm:t>
        <a:bodyPr/>
        <a:lstStyle/>
        <a:p>
          <a:r>
            <a:rPr lang="en-US" sz="4400" dirty="0">
              <a:latin typeface="Arial" panose="020B0604020202020204" pitchFamily="34" charset="0"/>
              <a:cs typeface="Arial" panose="020B0604020202020204" pitchFamily="34" charset="0"/>
            </a:rPr>
            <a:t>Regulatory Bodies</a:t>
          </a:r>
        </a:p>
      </dgm:t>
    </dgm:pt>
    <dgm:pt modelId="{E04EECA2-650F-4CD3-8121-5B413A716C0D}" type="parTrans" cxnId="{9527972C-6498-4F9E-8A09-3F08DD64E7E1}">
      <dgm:prSet/>
      <dgm:spPr/>
      <dgm:t>
        <a:bodyPr/>
        <a:lstStyle/>
        <a:p>
          <a:endParaRPr lang="en-US"/>
        </a:p>
      </dgm:t>
    </dgm:pt>
    <dgm:pt modelId="{C363C234-73FA-4D39-964D-E8BB2ADB3E51}" type="sibTrans" cxnId="{9527972C-6498-4F9E-8A09-3F08DD64E7E1}">
      <dgm:prSet/>
      <dgm:spPr/>
      <dgm:t>
        <a:bodyPr/>
        <a:lstStyle/>
        <a:p>
          <a:endParaRPr lang="en-US"/>
        </a:p>
      </dgm:t>
    </dgm:pt>
    <dgm:pt modelId="{CE6CBA50-E492-4ACF-8896-9AFE3C18CC90}">
      <dgm:prSet phldrT="[Text]"/>
      <dgm:spPr>
        <a:solidFill>
          <a:srgbClr val="16469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Builders/Developers</a:t>
          </a:r>
        </a:p>
      </dgm:t>
    </dgm:pt>
    <dgm:pt modelId="{A9DB4F6B-B4A2-4F6C-B290-2C2824DF1343}" type="parTrans" cxnId="{B6AA9463-9277-47F0-9FB1-2FFAF2242EC8}">
      <dgm:prSet/>
      <dgm:spPr/>
      <dgm:t>
        <a:bodyPr/>
        <a:lstStyle/>
        <a:p>
          <a:endParaRPr lang="en-US"/>
        </a:p>
      </dgm:t>
    </dgm:pt>
    <dgm:pt modelId="{C5A26887-23F2-41D9-80C5-33514E08F508}" type="sibTrans" cxnId="{B6AA9463-9277-47F0-9FB1-2FFAF2242EC8}">
      <dgm:prSet/>
      <dgm:spPr/>
      <dgm:t>
        <a:bodyPr/>
        <a:lstStyle/>
        <a:p>
          <a:endParaRPr lang="en-US"/>
        </a:p>
      </dgm:t>
    </dgm:pt>
    <dgm:pt modelId="{8C2888EC-5817-4767-AD6D-C47E758D00B6}">
      <dgm:prSet phldrT="[Text]"/>
      <dgm:spPr>
        <a:solidFill>
          <a:srgbClr val="16469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 Utilities</a:t>
          </a:r>
        </a:p>
      </dgm:t>
    </dgm:pt>
    <dgm:pt modelId="{D216C2EC-2337-4CB9-9867-7614002A6C03}" type="parTrans" cxnId="{878202AF-D38F-4F74-BAD5-C0AE8503191B}">
      <dgm:prSet/>
      <dgm:spPr/>
      <dgm:t>
        <a:bodyPr/>
        <a:lstStyle/>
        <a:p>
          <a:endParaRPr lang="en-US"/>
        </a:p>
      </dgm:t>
    </dgm:pt>
    <dgm:pt modelId="{5973494D-32AB-4734-8D62-91CC7D0B2475}" type="sibTrans" cxnId="{878202AF-D38F-4F74-BAD5-C0AE8503191B}">
      <dgm:prSet/>
      <dgm:spPr/>
      <dgm:t>
        <a:bodyPr/>
        <a:lstStyle/>
        <a:p>
          <a:endParaRPr lang="en-US"/>
        </a:p>
      </dgm:t>
    </dgm:pt>
    <dgm:pt modelId="{D4917522-44E7-4B70-A274-FDE8367C3EF5}">
      <dgm:prSet phldrT="[Text]"/>
      <dgm:spPr>
        <a:solidFill>
          <a:srgbClr val="16469D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Industry  Organizations</a:t>
          </a:r>
        </a:p>
      </dgm:t>
    </dgm:pt>
    <dgm:pt modelId="{0FDDE407-4057-4CAA-8D95-43A7645C8CA3}" type="parTrans" cxnId="{0E52C684-A319-4D1C-8654-6FE9DF81C0EF}">
      <dgm:prSet/>
      <dgm:spPr/>
      <dgm:t>
        <a:bodyPr/>
        <a:lstStyle/>
        <a:p>
          <a:endParaRPr lang="en-US"/>
        </a:p>
      </dgm:t>
    </dgm:pt>
    <dgm:pt modelId="{A8229389-E771-4F1D-90EE-37A8A45C30A0}" type="sibTrans" cxnId="{0E52C684-A319-4D1C-8654-6FE9DF81C0EF}">
      <dgm:prSet/>
      <dgm:spPr/>
      <dgm:t>
        <a:bodyPr/>
        <a:lstStyle/>
        <a:p>
          <a:endParaRPr lang="en-US"/>
        </a:p>
      </dgm:t>
    </dgm:pt>
    <dgm:pt modelId="{A3A32A19-E5FA-4543-8F75-69C1DE1C7457}">
      <dgm:prSet phldrT="[Text]"/>
      <dgm:spPr>
        <a:solidFill>
          <a:srgbClr val="16469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Community Advocacy Groups</a:t>
          </a:r>
        </a:p>
      </dgm:t>
    </dgm:pt>
    <dgm:pt modelId="{793AA146-8DCE-4119-A72A-6AF9EB4A579B}" type="parTrans" cxnId="{A35E8B75-698C-4DDA-A28B-3D2A01A0F5EF}">
      <dgm:prSet/>
      <dgm:spPr/>
      <dgm:t>
        <a:bodyPr/>
        <a:lstStyle/>
        <a:p>
          <a:endParaRPr lang="en-US"/>
        </a:p>
      </dgm:t>
    </dgm:pt>
    <dgm:pt modelId="{A55F0392-08EB-49E7-9416-C43AD795361A}" type="sibTrans" cxnId="{A35E8B75-698C-4DDA-A28B-3D2A01A0F5EF}">
      <dgm:prSet/>
      <dgm:spPr/>
      <dgm:t>
        <a:bodyPr/>
        <a:lstStyle/>
        <a:p>
          <a:endParaRPr lang="en-US"/>
        </a:p>
      </dgm:t>
    </dgm:pt>
    <dgm:pt modelId="{F486C4C8-348C-4038-83F5-2B1D23980610}">
      <dgm:prSet phldrT="[Text]"/>
      <dgm:spPr>
        <a:solidFill>
          <a:srgbClr val="16469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Trade Partners</a:t>
          </a:r>
        </a:p>
      </dgm:t>
    </dgm:pt>
    <dgm:pt modelId="{F73CB622-90C4-440D-BDE4-3CB2AABD4AEB}" type="parTrans" cxnId="{E8EBDCC3-82F0-45A8-A2AA-63F984CCB30A}">
      <dgm:prSet/>
      <dgm:spPr/>
      <dgm:t>
        <a:bodyPr/>
        <a:lstStyle/>
        <a:p>
          <a:endParaRPr lang="en-US"/>
        </a:p>
      </dgm:t>
    </dgm:pt>
    <dgm:pt modelId="{D2A6CECA-D57A-4DE6-9FA9-C32204D0CEC2}" type="sibTrans" cxnId="{E8EBDCC3-82F0-45A8-A2AA-63F984CCB30A}">
      <dgm:prSet/>
      <dgm:spPr/>
      <dgm:t>
        <a:bodyPr/>
        <a:lstStyle/>
        <a:p>
          <a:endParaRPr lang="en-US"/>
        </a:p>
      </dgm:t>
    </dgm:pt>
    <dgm:pt modelId="{8B908873-11A4-45B4-8F62-D8A95EF6E272}" type="pres">
      <dgm:prSet presAssocID="{1FDBBDFB-49B2-449F-8F4C-F239FFDC77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BE60D0-AF50-47F3-9672-9FABC4371940}" type="pres">
      <dgm:prSet presAssocID="{94B91887-2DF5-4EA9-82B2-0B257EA7039C}" presName="vertOne" presStyleCnt="0"/>
      <dgm:spPr/>
    </dgm:pt>
    <dgm:pt modelId="{4DD03AF7-E545-4E03-AA7B-07FE4F8FA436}" type="pres">
      <dgm:prSet presAssocID="{94B91887-2DF5-4EA9-82B2-0B257EA7039C}" presName="txOne" presStyleLbl="node0" presStyleIdx="0" presStyleCnt="1">
        <dgm:presLayoutVars>
          <dgm:chPref val="3"/>
        </dgm:presLayoutVars>
      </dgm:prSet>
      <dgm:spPr/>
    </dgm:pt>
    <dgm:pt modelId="{FF810D44-BC3D-46B6-9F22-53AEA1E67779}" type="pres">
      <dgm:prSet presAssocID="{94B91887-2DF5-4EA9-82B2-0B257EA7039C}" presName="parTransOne" presStyleCnt="0"/>
      <dgm:spPr/>
    </dgm:pt>
    <dgm:pt modelId="{BB4703E0-D982-4D4C-990D-D7C8C904E790}" type="pres">
      <dgm:prSet presAssocID="{94B91887-2DF5-4EA9-82B2-0B257EA7039C}" presName="horzOne" presStyleCnt="0"/>
      <dgm:spPr/>
    </dgm:pt>
    <dgm:pt modelId="{B3E7E1BB-9728-4A55-9718-968AF13A1FAB}" type="pres">
      <dgm:prSet presAssocID="{CE6CBA50-E492-4ACF-8896-9AFE3C18CC90}" presName="vertTwo" presStyleCnt="0"/>
      <dgm:spPr/>
    </dgm:pt>
    <dgm:pt modelId="{90DB9C8A-31BA-46EC-A4BF-FFCD939B43F3}" type="pres">
      <dgm:prSet presAssocID="{CE6CBA50-E492-4ACF-8896-9AFE3C18CC90}" presName="txTwo" presStyleLbl="node2" presStyleIdx="0" presStyleCnt="2" custLinFactNeighborX="-230" custLinFactNeighborY="18898">
        <dgm:presLayoutVars>
          <dgm:chPref val="3"/>
        </dgm:presLayoutVars>
      </dgm:prSet>
      <dgm:spPr/>
    </dgm:pt>
    <dgm:pt modelId="{8BB29126-E493-4B5B-ABB3-973832BB747E}" type="pres">
      <dgm:prSet presAssocID="{CE6CBA50-E492-4ACF-8896-9AFE3C18CC90}" presName="parTransTwo" presStyleCnt="0"/>
      <dgm:spPr/>
    </dgm:pt>
    <dgm:pt modelId="{F70E7C14-9C8E-4B5D-9EF6-2618C4C2D59C}" type="pres">
      <dgm:prSet presAssocID="{CE6CBA50-E492-4ACF-8896-9AFE3C18CC90}" presName="horzTwo" presStyleCnt="0"/>
      <dgm:spPr/>
    </dgm:pt>
    <dgm:pt modelId="{2E3E9BE6-9315-458F-A784-F12744C60CAF}" type="pres">
      <dgm:prSet presAssocID="{8C2888EC-5817-4767-AD6D-C47E758D00B6}" presName="vertThree" presStyleCnt="0"/>
      <dgm:spPr/>
    </dgm:pt>
    <dgm:pt modelId="{9E8A7A45-A363-4BA4-AA4F-5F0C3F37918D}" type="pres">
      <dgm:prSet presAssocID="{8C2888EC-5817-4767-AD6D-C47E758D00B6}" presName="txThree" presStyleLbl="node3" presStyleIdx="0" presStyleCnt="3">
        <dgm:presLayoutVars>
          <dgm:chPref val="3"/>
        </dgm:presLayoutVars>
      </dgm:prSet>
      <dgm:spPr/>
    </dgm:pt>
    <dgm:pt modelId="{6BC3CC35-7958-48A0-8B06-1F1F7027475B}" type="pres">
      <dgm:prSet presAssocID="{8C2888EC-5817-4767-AD6D-C47E758D00B6}" presName="horzThree" presStyleCnt="0"/>
      <dgm:spPr/>
    </dgm:pt>
    <dgm:pt modelId="{CC4CD6B8-375E-41D8-BE07-EABD55CE5C27}" type="pres">
      <dgm:prSet presAssocID="{5973494D-32AB-4734-8D62-91CC7D0B2475}" presName="sibSpaceThree" presStyleCnt="0"/>
      <dgm:spPr/>
    </dgm:pt>
    <dgm:pt modelId="{BEA5DF9F-7954-4003-9EF7-90222D04B72C}" type="pres">
      <dgm:prSet presAssocID="{D4917522-44E7-4B70-A274-FDE8367C3EF5}" presName="vertThree" presStyleCnt="0"/>
      <dgm:spPr/>
    </dgm:pt>
    <dgm:pt modelId="{70CF60E8-04E7-4B03-BA8E-08CFD51F3674}" type="pres">
      <dgm:prSet presAssocID="{D4917522-44E7-4B70-A274-FDE8367C3EF5}" presName="txThree" presStyleLbl="node3" presStyleIdx="1" presStyleCnt="3" custScaleX="102628" custLinFactNeighborX="184" custLinFactNeighborY="223">
        <dgm:presLayoutVars>
          <dgm:chPref val="3"/>
        </dgm:presLayoutVars>
      </dgm:prSet>
      <dgm:spPr/>
    </dgm:pt>
    <dgm:pt modelId="{DADBB4CD-8F7E-4A4E-99CD-FABF54CE084F}" type="pres">
      <dgm:prSet presAssocID="{D4917522-44E7-4B70-A274-FDE8367C3EF5}" presName="horzThree" presStyleCnt="0"/>
      <dgm:spPr/>
    </dgm:pt>
    <dgm:pt modelId="{FF0D9F0C-1404-4135-A60B-C08F6B5B60E6}" type="pres">
      <dgm:prSet presAssocID="{C5A26887-23F2-41D9-80C5-33514E08F508}" presName="sibSpaceTwo" presStyleCnt="0"/>
      <dgm:spPr/>
    </dgm:pt>
    <dgm:pt modelId="{4F582640-FD39-4229-AD73-58F40A7F11A8}" type="pres">
      <dgm:prSet presAssocID="{A3A32A19-E5FA-4543-8F75-69C1DE1C7457}" presName="vertTwo" presStyleCnt="0"/>
      <dgm:spPr/>
    </dgm:pt>
    <dgm:pt modelId="{DDA71BCE-B6A0-46DA-9E4C-9266C8EE5725}" type="pres">
      <dgm:prSet presAssocID="{A3A32A19-E5FA-4543-8F75-69C1DE1C7457}" presName="txTwo" presStyleLbl="node2" presStyleIdx="1" presStyleCnt="2" custLinFactNeighborX="157" custLinFactNeighborY="21877">
        <dgm:presLayoutVars>
          <dgm:chPref val="3"/>
        </dgm:presLayoutVars>
      </dgm:prSet>
      <dgm:spPr/>
    </dgm:pt>
    <dgm:pt modelId="{EC1AB526-5B00-4F4C-8F4D-23EDAACCF367}" type="pres">
      <dgm:prSet presAssocID="{A3A32A19-E5FA-4543-8F75-69C1DE1C7457}" presName="parTransTwo" presStyleCnt="0"/>
      <dgm:spPr/>
    </dgm:pt>
    <dgm:pt modelId="{6C0B2ACD-2AD2-4FDA-A641-2EC656AF72C3}" type="pres">
      <dgm:prSet presAssocID="{A3A32A19-E5FA-4543-8F75-69C1DE1C7457}" presName="horzTwo" presStyleCnt="0"/>
      <dgm:spPr/>
    </dgm:pt>
    <dgm:pt modelId="{8AE74EAB-3D20-4D10-A488-D5CC5D3D5E5C}" type="pres">
      <dgm:prSet presAssocID="{F486C4C8-348C-4038-83F5-2B1D23980610}" presName="vertThree" presStyleCnt="0"/>
      <dgm:spPr/>
    </dgm:pt>
    <dgm:pt modelId="{947F0D52-E9D8-46E4-A925-FFCC9AEEDCCF}" type="pres">
      <dgm:prSet presAssocID="{F486C4C8-348C-4038-83F5-2B1D23980610}" presName="txThree" presStyleLbl="node3" presStyleIdx="2" presStyleCnt="3">
        <dgm:presLayoutVars>
          <dgm:chPref val="3"/>
        </dgm:presLayoutVars>
      </dgm:prSet>
      <dgm:spPr/>
    </dgm:pt>
    <dgm:pt modelId="{1F1E23E3-6F27-4758-8661-4CD8916F9CE0}" type="pres">
      <dgm:prSet presAssocID="{F486C4C8-348C-4038-83F5-2B1D23980610}" presName="horzThree" presStyleCnt="0"/>
      <dgm:spPr/>
    </dgm:pt>
  </dgm:ptLst>
  <dgm:cxnLst>
    <dgm:cxn modelId="{9527972C-6498-4F9E-8A09-3F08DD64E7E1}" srcId="{1FDBBDFB-49B2-449F-8F4C-F239FFDC7765}" destId="{94B91887-2DF5-4EA9-82B2-0B257EA7039C}" srcOrd="0" destOrd="0" parTransId="{E04EECA2-650F-4CD3-8121-5B413A716C0D}" sibTransId="{C363C234-73FA-4D39-964D-E8BB2ADB3E51}"/>
    <dgm:cxn modelId="{B6AA9463-9277-47F0-9FB1-2FFAF2242EC8}" srcId="{94B91887-2DF5-4EA9-82B2-0B257EA7039C}" destId="{CE6CBA50-E492-4ACF-8896-9AFE3C18CC90}" srcOrd="0" destOrd="0" parTransId="{A9DB4F6B-B4A2-4F6C-B290-2C2824DF1343}" sibTransId="{C5A26887-23F2-41D9-80C5-33514E08F508}"/>
    <dgm:cxn modelId="{D342D643-2AAF-48E6-89B7-DA75E58D10B6}" type="presOf" srcId="{D4917522-44E7-4B70-A274-FDE8367C3EF5}" destId="{70CF60E8-04E7-4B03-BA8E-08CFD51F3674}" srcOrd="0" destOrd="0" presId="urn:microsoft.com/office/officeart/2005/8/layout/hierarchy4"/>
    <dgm:cxn modelId="{3757204B-F801-4E81-9C42-105F77621B5D}" type="presOf" srcId="{1FDBBDFB-49B2-449F-8F4C-F239FFDC7765}" destId="{8B908873-11A4-45B4-8F62-D8A95EF6E272}" srcOrd="0" destOrd="0" presId="urn:microsoft.com/office/officeart/2005/8/layout/hierarchy4"/>
    <dgm:cxn modelId="{A35E8B75-698C-4DDA-A28B-3D2A01A0F5EF}" srcId="{94B91887-2DF5-4EA9-82B2-0B257EA7039C}" destId="{A3A32A19-E5FA-4543-8F75-69C1DE1C7457}" srcOrd="1" destOrd="0" parTransId="{793AA146-8DCE-4119-A72A-6AF9EB4A579B}" sibTransId="{A55F0392-08EB-49E7-9416-C43AD795361A}"/>
    <dgm:cxn modelId="{0E52C684-A319-4D1C-8654-6FE9DF81C0EF}" srcId="{CE6CBA50-E492-4ACF-8896-9AFE3C18CC90}" destId="{D4917522-44E7-4B70-A274-FDE8367C3EF5}" srcOrd="1" destOrd="0" parTransId="{0FDDE407-4057-4CAA-8D95-43A7645C8CA3}" sibTransId="{A8229389-E771-4F1D-90EE-37A8A45C30A0}"/>
    <dgm:cxn modelId="{A8898D8B-916C-4133-ACD6-49D03BD998C8}" type="presOf" srcId="{F486C4C8-348C-4038-83F5-2B1D23980610}" destId="{947F0D52-E9D8-46E4-A925-FFCC9AEEDCCF}" srcOrd="0" destOrd="0" presId="urn:microsoft.com/office/officeart/2005/8/layout/hierarchy4"/>
    <dgm:cxn modelId="{12E2D2A5-19D6-4AF5-94D6-9DF78E803975}" type="presOf" srcId="{8C2888EC-5817-4767-AD6D-C47E758D00B6}" destId="{9E8A7A45-A363-4BA4-AA4F-5F0C3F37918D}" srcOrd="0" destOrd="0" presId="urn:microsoft.com/office/officeart/2005/8/layout/hierarchy4"/>
    <dgm:cxn modelId="{878202AF-D38F-4F74-BAD5-C0AE8503191B}" srcId="{CE6CBA50-E492-4ACF-8896-9AFE3C18CC90}" destId="{8C2888EC-5817-4767-AD6D-C47E758D00B6}" srcOrd="0" destOrd="0" parTransId="{D216C2EC-2337-4CB9-9867-7614002A6C03}" sibTransId="{5973494D-32AB-4734-8D62-91CC7D0B2475}"/>
    <dgm:cxn modelId="{5FAE49C3-A12C-41A0-9258-D0ED44340B80}" type="presOf" srcId="{CE6CBA50-E492-4ACF-8896-9AFE3C18CC90}" destId="{90DB9C8A-31BA-46EC-A4BF-FFCD939B43F3}" srcOrd="0" destOrd="0" presId="urn:microsoft.com/office/officeart/2005/8/layout/hierarchy4"/>
    <dgm:cxn modelId="{E8EBDCC3-82F0-45A8-A2AA-63F984CCB30A}" srcId="{A3A32A19-E5FA-4543-8F75-69C1DE1C7457}" destId="{F486C4C8-348C-4038-83F5-2B1D23980610}" srcOrd="0" destOrd="0" parTransId="{F73CB622-90C4-440D-BDE4-3CB2AABD4AEB}" sibTransId="{D2A6CECA-D57A-4DE6-9FA9-C32204D0CEC2}"/>
    <dgm:cxn modelId="{A1EB03E7-FB97-4435-A096-221CCE5ED21C}" type="presOf" srcId="{94B91887-2DF5-4EA9-82B2-0B257EA7039C}" destId="{4DD03AF7-E545-4E03-AA7B-07FE4F8FA436}" srcOrd="0" destOrd="0" presId="urn:microsoft.com/office/officeart/2005/8/layout/hierarchy4"/>
    <dgm:cxn modelId="{C6F258FC-EC6F-4622-9373-15B0D18CE5F4}" type="presOf" srcId="{A3A32A19-E5FA-4543-8F75-69C1DE1C7457}" destId="{DDA71BCE-B6A0-46DA-9E4C-9266C8EE5725}" srcOrd="0" destOrd="0" presId="urn:microsoft.com/office/officeart/2005/8/layout/hierarchy4"/>
    <dgm:cxn modelId="{C2E2A24A-B757-4DD9-8292-20D54CC00186}" type="presParOf" srcId="{8B908873-11A4-45B4-8F62-D8A95EF6E272}" destId="{39BE60D0-AF50-47F3-9672-9FABC4371940}" srcOrd="0" destOrd="0" presId="urn:microsoft.com/office/officeart/2005/8/layout/hierarchy4"/>
    <dgm:cxn modelId="{1B7FCC21-680E-404A-9145-96B4717DC7EC}" type="presParOf" srcId="{39BE60D0-AF50-47F3-9672-9FABC4371940}" destId="{4DD03AF7-E545-4E03-AA7B-07FE4F8FA436}" srcOrd="0" destOrd="0" presId="urn:microsoft.com/office/officeart/2005/8/layout/hierarchy4"/>
    <dgm:cxn modelId="{2AD56728-7D64-4B0D-B7A3-DFEC004AAF2C}" type="presParOf" srcId="{39BE60D0-AF50-47F3-9672-9FABC4371940}" destId="{FF810D44-BC3D-46B6-9F22-53AEA1E67779}" srcOrd="1" destOrd="0" presId="urn:microsoft.com/office/officeart/2005/8/layout/hierarchy4"/>
    <dgm:cxn modelId="{EBEDA0AF-7FB9-4E81-8213-343F6565385B}" type="presParOf" srcId="{39BE60D0-AF50-47F3-9672-9FABC4371940}" destId="{BB4703E0-D982-4D4C-990D-D7C8C904E790}" srcOrd="2" destOrd="0" presId="urn:microsoft.com/office/officeart/2005/8/layout/hierarchy4"/>
    <dgm:cxn modelId="{B497BD56-390B-45F1-A994-04C49B7A43F7}" type="presParOf" srcId="{BB4703E0-D982-4D4C-990D-D7C8C904E790}" destId="{B3E7E1BB-9728-4A55-9718-968AF13A1FAB}" srcOrd="0" destOrd="0" presId="urn:microsoft.com/office/officeart/2005/8/layout/hierarchy4"/>
    <dgm:cxn modelId="{7610F743-0636-4D52-873D-91E7DBFD80DB}" type="presParOf" srcId="{B3E7E1BB-9728-4A55-9718-968AF13A1FAB}" destId="{90DB9C8A-31BA-46EC-A4BF-FFCD939B43F3}" srcOrd="0" destOrd="0" presId="urn:microsoft.com/office/officeart/2005/8/layout/hierarchy4"/>
    <dgm:cxn modelId="{EA9C8347-5973-42B3-ACED-778710FB3A3A}" type="presParOf" srcId="{B3E7E1BB-9728-4A55-9718-968AF13A1FAB}" destId="{8BB29126-E493-4B5B-ABB3-973832BB747E}" srcOrd="1" destOrd="0" presId="urn:microsoft.com/office/officeart/2005/8/layout/hierarchy4"/>
    <dgm:cxn modelId="{D22023D9-8281-4688-ABC1-B038EBFB5D04}" type="presParOf" srcId="{B3E7E1BB-9728-4A55-9718-968AF13A1FAB}" destId="{F70E7C14-9C8E-4B5D-9EF6-2618C4C2D59C}" srcOrd="2" destOrd="0" presId="urn:microsoft.com/office/officeart/2005/8/layout/hierarchy4"/>
    <dgm:cxn modelId="{A13DD50C-4AE0-47A8-AAAD-AFBFC473413A}" type="presParOf" srcId="{F70E7C14-9C8E-4B5D-9EF6-2618C4C2D59C}" destId="{2E3E9BE6-9315-458F-A784-F12744C60CAF}" srcOrd="0" destOrd="0" presId="urn:microsoft.com/office/officeart/2005/8/layout/hierarchy4"/>
    <dgm:cxn modelId="{EF109576-948C-47BC-A583-15F8632E3269}" type="presParOf" srcId="{2E3E9BE6-9315-458F-A784-F12744C60CAF}" destId="{9E8A7A45-A363-4BA4-AA4F-5F0C3F37918D}" srcOrd="0" destOrd="0" presId="urn:microsoft.com/office/officeart/2005/8/layout/hierarchy4"/>
    <dgm:cxn modelId="{40258C91-4861-4284-B64F-6A9C1F82C689}" type="presParOf" srcId="{2E3E9BE6-9315-458F-A784-F12744C60CAF}" destId="{6BC3CC35-7958-48A0-8B06-1F1F7027475B}" srcOrd="1" destOrd="0" presId="urn:microsoft.com/office/officeart/2005/8/layout/hierarchy4"/>
    <dgm:cxn modelId="{1B26572C-6FCF-4AA0-A514-AA943482FF04}" type="presParOf" srcId="{F70E7C14-9C8E-4B5D-9EF6-2618C4C2D59C}" destId="{CC4CD6B8-375E-41D8-BE07-EABD55CE5C27}" srcOrd="1" destOrd="0" presId="urn:microsoft.com/office/officeart/2005/8/layout/hierarchy4"/>
    <dgm:cxn modelId="{006D1B0E-C2C0-49F6-98AD-6DC77FFDE82E}" type="presParOf" srcId="{F70E7C14-9C8E-4B5D-9EF6-2618C4C2D59C}" destId="{BEA5DF9F-7954-4003-9EF7-90222D04B72C}" srcOrd="2" destOrd="0" presId="urn:microsoft.com/office/officeart/2005/8/layout/hierarchy4"/>
    <dgm:cxn modelId="{38A6D286-F824-4244-A492-0780F20CD8E8}" type="presParOf" srcId="{BEA5DF9F-7954-4003-9EF7-90222D04B72C}" destId="{70CF60E8-04E7-4B03-BA8E-08CFD51F3674}" srcOrd="0" destOrd="0" presId="urn:microsoft.com/office/officeart/2005/8/layout/hierarchy4"/>
    <dgm:cxn modelId="{5DCDBE6C-2F27-4788-BB21-5692A73E5424}" type="presParOf" srcId="{BEA5DF9F-7954-4003-9EF7-90222D04B72C}" destId="{DADBB4CD-8F7E-4A4E-99CD-FABF54CE084F}" srcOrd="1" destOrd="0" presId="urn:microsoft.com/office/officeart/2005/8/layout/hierarchy4"/>
    <dgm:cxn modelId="{1AB008FF-030F-4107-B59E-79C25AF1F6F4}" type="presParOf" srcId="{BB4703E0-D982-4D4C-990D-D7C8C904E790}" destId="{FF0D9F0C-1404-4135-A60B-C08F6B5B60E6}" srcOrd="1" destOrd="0" presId="urn:microsoft.com/office/officeart/2005/8/layout/hierarchy4"/>
    <dgm:cxn modelId="{09EEF1B0-AD0F-427E-B096-65BD5E3B010C}" type="presParOf" srcId="{BB4703E0-D982-4D4C-990D-D7C8C904E790}" destId="{4F582640-FD39-4229-AD73-58F40A7F11A8}" srcOrd="2" destOrd="0" presId="urn:microsoft.com/office/officeart/2005/8/layout/hierarchy4"/>
    <dgm:cxn modelId="{449B95CF-109D-40C5-B870-A3B8064219B6}" type="presParOf" srcId="{4F582640-FD39-4229-AD73-58F40A7F11A8}" destId="{DDA71BCE-B6A0-46DA-9E4C-9266C8EE5725}" srcOrd="0" destOrd="0" presId="urn:microsoft.com/office/officeart/2005/8/layout/hierarchy4"/>
    <dgm:cxn modelId="{5A04B86E-87D3-40C0-8846-E506BAFFC27F}" type="presParOf" srcId="{4F582640-FD39-4229-AD73-58F40A7F11A8}" destId="{EC1AB526-5B00-4F4C-8F4D-23EDAACCF367}" srcOrd="1" destOrd="0" presId="urn:microsoft.com/office/officeart/2005/8/layout/hierarchy4"/>
    <dgm:cxn modelId="{31A5C41B-079F-4F08-B839-859631A2AC20}" type="presParOf" srcId="{4F582640-FD39-4229-AD73-58F40A7F11A8}" destId="{6C0B2ACD-2AD2-4FDA-A641-2EC656AF72C3}" srcOrd="2" destOrd="0" presId="urn:microsoft.com/office/officeart/2005/8/layout/hierarchy4"/>
    <dgm:cxn modelId="{CA96AE00-586C-4778-92D1-A48D9BE6B8F5}" type="presParOf" srcId="{6C0B2ACD-2AD2-4FDA-A641-2EC656AF72C3}" destId="{8AE74EAB-3D20-4D10-A488-D5CC5D3D5E5C}" srcOrd="0" destOrd="0" presId="urn:microsoft.com/office/officeart/2005/8/layout/hierarchy4"/>
    <dgm:cxn modelId="{BB7FE5F5-C9CF-45D8-89A4-F485C5B005FF}" type="presParOf" srcId="{8AE74EAB-3D20-4D10-A488-D5CC5D3D5E5C}" destId="{947F0D52-E9D8-46E4-A925-FFCC9AEEDCCF}" srcOrd="0" destOrd="0" presId="urn:microsoft.com/office/officeart/2005/8/layout/hierarchy4"/>
    <dgm:cxn modelId="{6837698A-1C09-4BF8-B119-F63CCA61184B}" type="presParOf" srcId="{8AE74EAB-3D20-4D10-A488-D5CC5D3D5E5C}" destId="{1F1E23E3-6F27-4758-8661-4CD8916F9C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BDE19-7F69-45EF-BFB0-B23C09277EA4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CCE434-B7EA-4A78-A414-F135FC7E92E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Process/program improvement	</a:t>
          </a:r>
        </a:p>
      </dgm:t>
    </dgm:pt>
    <dgm:pt modelId="{B0FF4DDF-3063-4016-9A98-07A0F4578C80}" type="parTrans" cxnId="{0A8FCDF1-1BBD-4389-A2D7-24EA3AD391EF}">
      <dgm:prSet/>
      <dgm:spPr/>
      <dgm:t>
        <a:bodyPr/>
        <a:lstStyle/>
        <a:p>
          <a:endParaRPr lang="en-US"/>
        </a:p>
      </dgm:t>
    </dgm:pt>
    <dgm:pt modelId="{B58DA9DB-D17B-414A-9558-82B21FA3B925}" type="sibTrans" cxnId="{0A8FCDF1-1BBD-4389-A2D7-24EA3AD391EF}">
      <dgm:prSet/>
      <dgm:spPr/>
      <dgm:t>
        <a:bodyPr/>
        <a:lstStyle/>
        <a:p>
          <a:endParaRPr lang="en-US"/>
        </a:p>
      </dgm:t>
    </dgm:pt>
    <dgm:pt modelId="{B202A39E-B9E4-45B1-9432-C7570AC504F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Program alignment</a:t>
          </a:r>
        </a:p>
      </dgm:t>
    </dgm:pt>
    <dgm:pt modelId="{FF796F48-6E21-4F41-BC20-3EDCF2FE2D8E}" type="parTrans" cxnId="{DF5D0E39-9316-485B-8ADC-C81650125F07}">
      <dgm:prSet/>
      <dgm:spPr/>
      <dgm:t>
        <a:bodyPr/>
        <a:lstStyle/>
        <a:p>
          <a:endParaRPr lang="en-US"/>
        </a:p>
      </dgm:t>
    </dgm:pt>
    <dgm:pt modelId="{A1B1F8F6-738F-43B5-8692-0F54457956C8}" type="sibTrans" cxnId="{DF5D0E39-9316-485B-8ADC-C81650125F07}">
      <dgm:prSet/>
      <dgm:spPr/>
      <dgm:t>
        <a:bodyPr/>
        <a:lstStyle/>
        <a:p>
          <a:endParaRPr lang="en-US"/>
        </a:p>
      </dgm:t>
    </dgm:pt>
    <dgm:pt modelId="{D129E20F-58E8-4C09-86EF-E93923E84C5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Support corporate, local and regional conservation goals</a:t>
          </a:r>
        </a:p>
      </dgm:t>
    </dgm:pt>
    <dgm:pt modelId="{5EF0B7E5-ACD0-4F5E-B060-4C536AC3AD72}" type="parTrans" cxnId="{803EB4BF-997A-441A-A3B0-F3FA35DF6587}">
      <dgm:prSet/>
      <dgm:spPr/>
      <dgm:t>
        <a:bodyPr/>
        <a:lstStyle/>
        <a:p>
          <a:endParaRPr lang="en-US"/>
        </a:p>
      </dgm:t>
    </dgm:pt>
    <dgm:pt modelId="{DCF60D7C-6499-4EB9-9B50-D0BCF2F85EED}" type="sibTrans" cxnId="{803EB4BF-997A-441A-A3B0-F3FA35DF6587}">
      <dgm:prSet/>
      <dgm:spPr/>
      <dgm:t>
        <a:bodyPr/>
        <a:lstStyle/>
        <a:p>
          <a:endParaRPr lang="en-US"/>
        </a:p>
      </dgm:t>
    </dgm:pt>
    <dgm:pt modelId="{17312BCF-FC19-4E0A-8031-296CAE5994DB}">
      <dgm:prSet/>
      <dgm:spPr/>
      <dgm:t>
        <a:bodyPr/>
        <a:lstStyle/>
        <a:p>
          <a:endParaRPr lang="en-US"/>
        </a:p>
      </dgm:t>
    </dgm:pt>
    <dgm:pt modelId="{13D691BC-726D-4C40-A78B-9B48E95033F7}" type="parTrans" cxnId="{131222CC-E581-4A32-AF11-4DC8EF87649A}">
      <dgm:prSet/>
      <dgm:spPr/>
      <dgm:t>
        <a:bodyPr/>
        <a:lstStyle/>
        <a:p>
          <a:endParaRPr lang="en-US"/>
        </a:p>
      </dgm:t>
    </dgm:pt>
    <dgm:pt modelId="{D206F9F1-1AE1-43AA-97AA-93C2B7C31D30}" type="sibTrans" cxnId="{131222CC-E581-4A32-AF11-4DC8EF87649A}">
      <dgm:prSet/>
      <dgm:spPr/>
      <dgm:t>
        <a:bodyPr/>
        <a:lstStyle/>
        <a:p>
          <a:endParaRPr lang="en-US"/>
        </a:p>
      </dgm:t>
    </dgm:pt>
    <dgm:pt modelId="{F566849B-22D0-4410-87CA-12F40E9C7317}" type="pres">
      <dgm:prSet presAssocID="{1E2BDE19-7F69-45EF-BFB0-B23C09277EA4}" presName="rootnode" presStyleCnt="0">
        <dgm:presLayoutVars>
          <dgm:chMax/>
          <dgm:chPref/>
          <dgm:dir/>
          <dgm:animLvl val="lvl"/>
        </dgm:presLayoutVars>
      </dgm:prSet>
      <dgm:spPr/>
    </dgm:pt>
    <dgm:pt modelId="{1991E6EB-AFAD-4365-8CC5-FBB7EAC419F4}" type="pres">
      <dgm:prSet presAssocID="{E5CCE434-B7EA-4A78-A414-F135FC7E92E6}" presName="composite" presStyleCnt="0"/>
      <dgm:spPr/>
    </dgm:pt>
    <dgm:pt modelId="{5958F17D-C0B7-4FC3-990D-29E8A5CA8D53}" type="pres">
      <dgm:prSet presAssocID="{E5CCE434-B7EA-4A78-A414-F135FC7E92E6}" presName="LShape" presStyleLbl="alignNode1" presStyleIdx="0" presStyleCnt="7"/>
      <dgm:spPr>
        <a:solidFill>
          <a:srgbClr val="FF8D01"/>
        </a:solidFill>
      </dgm:spPr>
    </dgm:pt>
    <dgm:pt modelId="{5277B76E-0B8C-4464-BC93-09E299F13EA5}" type="pres">
      <dgm:prSet presAssocID="{E5CCE434-B7EA-4A78-A414-F135FC7E92E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53B6B6A-CB18-449A-8BD0-2D9D3EE52BB9}" type="pres">
      <dgm:prSet presAssocID="{E5CCE434-B7EA-4A78-A414-F135FC7E92E6}" presName="Triangle" presStyleLbl="alignNode1" presStyleIdx="1" presStyleCnt="7"/>
      <dgm:spPr/>
    </dgm:pt>
    <dgm:pt modelId="{B32946FA-FCD4-4B5C-905A-4380EF9B7A9C}" type="pres">
      <dgm:prSet presAssocID="{B58DA9DB-D17B-414A-9558-82B21FA3B925}" presName="sibTrans" presStyleCnt="0"/>
      <dgm:spPr/>
    </dgm:pt>
    <dgm:pt modelId="{0A264C45-0C7E-42F4-8963-49520E8C8AA0}" type="pres">
      <dgm:prSet presAssocID="{B58DA9DB-D17B-414A-9558-82B21FA3B925}" presName="space" presStyleCnt="0"/>
      <dgm:spPr/>
    </dgm:pt>
    <dgm:pt modelId="{B9CF7C80-C262-48BE-BBAF-7C8DE2249EBE}" type="pres">
      <dgm:prSet presAssocID="{B202A39E-B9E4-45B1-9432-C7570AC504F7}" presName="composite" presStyleCnt="0"/>
      <dgm:spPr/>
    </dgm:pt>
    <dgm:pt modelId="{1AF0929C-CBD7-4FB8-90E2-1F3E3698EC39}" type="pres">
      <dgm:prSet presAssocID="{B202A39E-B9E4-45B1-9432-C7570AC504F7}" presName="LShape" presStyleLbl="alignNode1" presStyleIdx="2" presStyleCnt="7"/>
      <dgm:spPr/>
    </dgm:pt>
    <dgm:pt modelId="{700D8D0D-9E70-48B0-A996-CD0D3932C409}" type="pres">
      <dgm:prSet presAssocID="{B202A39E-B9E4-45B1-9432-C7570AC504F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9FCC185-CE75-426D-9F98-159950BFDF3B}" type="pres">
      <dgm:prSet presAssocID="{B202A39E-B9E4-45B1-9432-C7570AC504F7}" presName="Triangle" presStyleLbl="alignNode1" presStyleIdx="3" presStyleCnt="7"/>
      <dgm:spPr/>
    </dgm:pt>
    <dgm:pt modelId="{32E843CB-05B2-4691-A230-B05F6FCD51F1}" type="pres">
      <dgm:prSet presAssocID="{A1B1F8F6-738F-43B5-8692-0F54457956C8}" presName="sibTrans" presStyleCnt="0"/>
      <dgm:spPr/>
    </dgm:pt>
    <dgm:pt modelId="{7EA5ED1A-C72A-4B4B-92E7-2BD3BA5664AC}" type="pres">
      <dgm:prSet presAssocID="{A1B1F8F6-738F-43B5-8692-0F54457956C8}" presName="space" presStyleCnt="0"/>
      <dgm:spPr/>
    </dgm:pt>
    <dgm:pt modelId="{0405EEFC-BA3E-490D-A884-2A9094CCB428}" type="pres">
      <dgm:prSet presAssocID="{D129E20F-58E8-4C09-86EF-E93923E84C57}" presName="composite" presStyleCnt="0"/>
      <dgm:spPr/>
    </dgm:pt>
    <dgm:pt modelId="{4E425F3C-0BF9-4072-99FD-8B8DEB967171}" type="pres">
      <dgm:prSet presAssocID="{D129E20F-58E8-4C09-86EF-E93923E84C57}" presName="LShape" presStyleLbl="alignNode1" presStyleIdx="4" presStyleCnt="7"/>
      <dgm:spPr>
        <a:solidFill>
          <a:srgbClr val="FF8D01"/>
        </a:solidFill>
      </dgm:spPr>
    </dgm:pt>
    <dgm:pt modelId="{BD1FA0B6-B66A-4EA4-B32F-A935707CD40D}" type="pres">
      <dgm:prSet presAssocID="{D129E20F-58E8-4C09-86EF-E93923E84C57}" presName="ParentText" presStyleLbl="revTx" presStyleIdx="2" presStyleCnt="4" custScaleX="111288" custLinFactNeighborX="8458">
        <dgm:presLayoutVars>
          <dgm:chMax val="0"/>
          <dgm:chPref val="0"/>
          <dgm:bulletEnabled val="1"/>
        </dgm:presLayoutVars>
      </dgm:prSet>
      <dgm:spPr/>
    </dgm:pt>
    <dgm:pt modelId="{5D0FF179-21AE-4469-AE67-7228093C4043}" type="pres">
      <dgm:prSet presAssocID="{D129E20F-58E8-4C09-86EF-E93923E84C57}" presName="Triangle" presStyleLbl="alignNode1" presStyleIdx="5" presStyleCnt="7"/>
      <dgm:spPr/>
    </dgm:pt>
    <dgm:pt modelId="{59FB6436-BF0E-4B51-B123-2ABA08D2F805}" type="pres">
      <dgm:prSet presAssocID="{DCF60D7C-6499-4EB9-9B50-D0BCF2F85EED}" presName="sibTrans" presStyleCnt="0"/>
      <dgm:spPr/>
    </dgm:pt>
    <dgm:pt modelId="{331763DA-A2A3-4C0D-8136-A06B70A051AC}" type="pres">
      <dgm:prSet presAssocID="{DCF60D7C-6499-4EB9-9B50-D0BCF2F85EED}" presName="space" presStyleCnt="0"/>
      <dgm:spPr/>
    </dgm:pt>
    <dgm:pt modelId="{1FEA6269-5167-4B7B-BC70-C841FCC2DC12}" type="pres">
      <dgm:prSet presAssocID="{17312BCF-FC19-4E0A-8031-296CAE5994DB}" presName="composite" presStyleCnt="0"/>
      <dgm:spPr/>
    </dgm:pt>
    <dgm:pt modelId="{9B68F6D3-F827-4984-B54E-AC4021E1C311}" type="pres">
      <dgm:prSet presAssocID="{17312BCF-FC19-4E0A-8031-296CAE5994DB}" presName="LShape" presStyleLbl="alignNode1" presStyleIdx="6" presStyleCnt="7"/>
      <dgm:spPr/>
    </dgm:pt>
    <dgm:pt modelId="{0B0BCFC8-7CCD-4B90-A550-331664B26D4B}" type="pres">
      <dgm:prSet presAssocID="{17312BCF-FC19-4E0A-8031-296CAE5994D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64B409-0AEA-43FB-BD21-A63F6E91C701}" type="presOf" srcId="{17312BCF-FC19-4E0A-8031-296CAE5994DB}" destId="{0B0BCFC8-7CCD-4B90-A550-331664B26D4B}" srcOrd="0" destOrd="0" presId="urn:microsoft.com/office/officeart/2009/3/layout/StepUpProcess"/>
    <dgm:cxn modelId="{DF5D0E39-9316-485B-8ADC-C81650125F07}" srcId="{1E2BDE19-7F69-45EF-BFB0-B23C09277EA4}" destId="{B202A39E-B9E4-45B1-9432-C7570AC504F7}" srcOrd="1" destOrd="0" parTransId="{FF796F48-6E21-4F41-BC20-3EDCF2FE2D8E}" sibTransId="{A1B1F8F6-738F-43B5-8692-0F54457956C8}"/>
    <dgm:cxn modelId="{E8466366-F5A2-44CE-97F3-3B96E2962BAF}" type="presOf" srcId="{E5CCE434-B7EA-4A78-A414-F135FC7E92E6}" destId="{5277B76E-0B8C-4464-BC93-09E299F13EA5}" srcOrd="0" destOrd="0" presId="urn:microsoft.com/office/officeart/2009/3/layout/StepUpProcess"/>
    <dgm:cxn modelId="{323BCA6A-B4BF-4E57-958C-22B04323F8EC}" type="presOf" srcId="{D129E20F-58E8-4C09-86EF-E93923E84C57}" destId="{BD1FA0B6-B66A-4EA4-B32F-A935707CD40D}" srcOrd="0" destOrd="0" presId="urn:microsoft.com/office/officeart/2009/3/layout/StepUpProcess"/>
    <dgm:cxn modelId="{803EB4BF-997A-441A-A3B0-F3FA35DF6587}" srcId="{1E2BDE19-7F69-45EF-BFB0-B23C09277EA4}" destId="{D129E20F-58E8-4C09-86EF-E93923E84C57}" srcOrd="2" destOrd="0" parTransId="{5EF0B7E5-ACD0-4F5E-B060-4C536AC3AD72}" sibTransId="{DCF60D7C-6499-4EB9-9B50-D0BCF2F85EED}"/>
    <dgm:cxn modelId="{131222CC-E581-4A32-AF11-4DC8EF87649A}" srcId="{1E2BDE19-7F69-45EF-BFB0-B23C09277EA4}" destId="{17312BCF-FC19-4E0A-8031-296CAE5994DB}" srcOrd="3" destOrd="0" parTransId="{13D691BC-726D-4C40-A78B-9B48E95033F7}" sibTransId="{D206F9F1-1AE1-43AA-97AA-93C2B7C31D30}"/>
    <dgm:cxn modelId="{8D8388EA-681E-4213-9B28-4810C41AB3A6}" type="presOf" srcId="{1E2BDE19-7F69-45EF-BFB0-B23C09277EA4}" destId="{F566849B-22D0-4410-87CA-12F40E9C7317}" srcOrd="0" destOrd="0" presId="urn:microsoft.com/office/officeart/2009/3/layout/StepUpProcess"/>
    <dgm:cxn modelId="{C4BC8CEC-6871-406A-A56C-AEBCEAD4F2C6}" type="presOf" srcId="{B202A39E-B9E4-45B1-9432-C7570AC504F7}" destId="{700D8D0D-9E70-48B0-A996-CD0D3932C409}" srcOrd="0" destOrd="0" presId="urn:microsoft.com/office/officeart/2009/3/layout/StepUpProcess"/>
    <dgm:cxn modelId="{0A8FCDF1-1BBD-4389-A2D7-24EA3AD391EF}" srcId="{1E2BDE19-7F69-45EF-BFB0-B23C09277EA4}" destId="{E5CCE434-B7EA-4A78-A414-F135FC7E92E6}" srcOrd="0" destOrd="0" parTransId="{B0FF4DDF-3063-4016-9A98-07A0F4578C80}" sibTransId="{B58DA9DB-D17B-414A-9558-82B21FA3B925}"/>
    <dgm:cxn modelId="{B24423AD-C2EB-4C4D-B7DB-904F5DC3CFFE}" type="presParOf" srcId="{F566849B-22D0-4410-87CA-12F40E9C7317}" destId="{1991E6EB-AFAD-4365-8CC5-FBB7EAC419F4}" srcOrd="0" destOrd="0" presId="urn:microsoft.com/office/officeart/2009/3/layout/StepUpProcess"/>
    <dgm:cxn modelId="{38D0FB88-6688-4840-9C1E-5D8E957FE46C}" type="presParOf" srcId="{1991E6EB-AFAD-4365-8CC5-FBB7EAC419F4}" destId="{5958F17D-C0B7-4FC3-990D-29E8A5CA8D53}" srcOrd="0" destOrd="0" presId="urn:microsoft.com/office/officeart/2009/3/layout/StepUpProcess"/>
    <dgm:cxn modelId="{45C8A0FD-39D3-416C-AA76-F5AC09367551}" type="presParOf" srcId="{1991E6EB-AFAD-4365-8CC5-FBB7EAC419F4}" destId="{5277B76E-0B8C-4464-BC93-09E299F13EA5}" srcOrd="1" destOrd="0" presId="urn:microsoft.com/office/officeart/2009/3/layout/StepUpProcess"/>
    <dgm:cxn modelId="{F5588C68-E062-4070-AD8E-DEFD2D6F4B0C}" type="presParOf" srcId="{1991E6EB-AFAD-4365-8CC5-FBB7EAC419F4}" destId="{C53B6B6A-CB18-449A-8BD0-2D9D3EE52BB9}" srcOrd="2" destOrd="0" presId="urn:microsoft.com/office/officeart/2009/3/layout/StepUpProcess"/>
    <dgm:cxn modelId="{3A402A40-0E98-40C8-B452-02E27B18A9A3}" type="presParOf" srcId="{F566849B-22D0-4410-87CA-12F40E9C7317}" destId="{B32946FA-FCD4-4B5C-905A-4380EF9B7A9C}" srcOrd="1" destOrd="0" presId="urn:microsoft.com/office/officeart/2009/3/layout/StepUpProcess"/>
    <dgm:cxn modelId="{AE9465B0-5F69-4905-B336-C67433820348}" type="presParOf" srcId="{B32946FA-FCD4-4B5C-905A-4380EF9B7A9C}" destId="{0A264C45-0C7E-42F4-8963-49520E8C8AA0}" srcOrd="0" destOrd="0" presId="urn:microsoft.com/office/officeart/2009/3/layout/StepUpProcess"/>
    <dgm:cxn modelId="{70C4646F-7755-4AE6-A4EA-A1BA0CF4E9B3}" type="presParOf" srcId="{F566849B-22D0-4410-87CA-12F40E9C7317}" destId="{B9CF7C80-C262-48BE-BBAF-7C8DE2249EBE}" srcOrd="2" destOrd="0" presId="urn:microsoft.com/office/officeart/2009/3/layout/StepUpProcess"/>
    <dgm:cxn modelId="{A4AB558F-3549-44D9-B4E5-8EAABA163A03}" type="presParOf" srcId="{B9CF7C80-C262-48BE-BBAF-7C8DE2249EBE}" destId="{1AF0929C-CBD7-4FB8-90E2-1F3E3698EC39}" srcOrd="0" destOrd="0" presId="urn:microsoft.com/office/officeart/2009/3/layout/StepUpProcess"/>
    <dgm:cxn modelId="{8AFF6FAE-21A7-4937-821E-2A639383F6ED}" type="presParOf" srcId="{B9CF7C80-C262-48BE-BBAF-7C8DE2249EBE}" destId="{700D8D0D-9E70-48B0-A996-CD0D3932C409}" srcOrd="1" destOrd="0" presId="urn:microsoft.com/office/officeart/2009/3/layout/StepUpProcess"/>
    <dgm:cxn modelId="{488D7092-42FC-4DB1-9A4E-743841A63CA7}" type="presParOf" srcId="{B9CF7C80-C262-48BE-BBAF-7C8DE2249EBE}" destId="{19FCC185-CE75-426D-9F98-159950BFDF3B}" srcOrd="2" destOrd="0" presId="urn:microsoft.com/office/officeart/2009/3/layout/StepUpProcess"/>
    <dgm:cxn modelId="{EA1E3171-65E5-418C-BA6F-036A9F650F8F}" type="presParOf" srcId="{F566849B-22D0-4410-87CA-12F40E9C7317}" destId="{32E843CB-05B2-4691-A230-B05F6FCD51F1}" srcOrd="3" destOrd="0" presId="urn:microsoft.com/office/officeart/2009/3/layout/StepUpProcess"/>
    <dgm:cxn modelId="{E96C50A1-C3E2-4A15-B285-619EC9CE8881}" type="presParOf" srcId="{32E843CB-05B2-4691-A230-B05F6FCD51F1}" destId="{7EA5ED1A-C72A-4B4B-92E7-2BD3BA5664AC}" srcOrd="0" destOrd="0" presId="urn:microsoft.com/office/officeart/2009/3/layout/StepUpProcess"/>
    <dgm:cxn modelId="{66900C64-4B1F-4168-BB92-D53F05482FCE}" type="presParOf" srcId="{F566849B-22D0-4410-87CA-12F40E9C7317}" destId="{0405EEFC-BA3E-490D-A884-2A9094CCB428}" srcOrd="4" destOrd="0" presId="urn:microsoft.com/office/officeart/2009/3/layout/StepUpProcess"/>
    <dgm:cxn modelId="{018B6917-1499-4C4D-B4D3-021008F3553B}" type="presParOf" srcId="{0405EEFC-BA3E-490D-A884-2A9094CCB428}" destId="{4E425F3C-0BF9-4072-99FD-8B8DEB967171}" srcOrd="0" destOrd="0" presId="urn:microsoft.com/office/officeart/2009/3/layout/StepUpProcess"/>
    <dgm:cxn modelId="{2C34916F-DF08-4CB6-B9C1-62DDB25B0B59}" type="presParOf" srcId="{0405EEFC-BA3E-490D-A884-2A9094CCB428}" destId="{BD1FA0B6-B66A-4EA4-B32F-A935707CD40D}" srcOrd="1" destOrd="0" presId="urn:microsoft.com/office/officeart/2009/3/layout/StepUpProcess"/>
    <dgm:cxn modelId="{419CE212-C615-444A-AECF-A4A625613F4C}" type="presParOf" srcId="{0405EEFC-BA3E-490D-A884-2A9094CCB428}" destId="{5D0FF179-21AE-4469-AE67-7228093C4043}" srcOrd="2" destOrd="0" presId="urn:microsoft.com/office/officeart/2009/3/layout/StepUpProcess"/>
    <dgm:cxn modelId="{22CE3C45-6AFD-4665-8D50-36ADE489A881}" type="presParOf" srcId="{F566849B-22D0-4410-87CA-12F40E9C7317}" destId="{59FB6436-BF0E-4B51-B123-2ABA08D2F805}" srcOrd="5" destOrd="0" presId="urn:microsoft.com/office/officeart/2009/3/layout/StepUpProcess"/>
    <dgm:cxn modelId="{F8BA0AD1-9135-4E61-BB4D-ADBCC462DF19}" type="presParOf" srcId="{59FB6436-BF0E-4B51-B123-2ABA08D2F805}" destId="{331763DA-A2A3-4C0D-8136-A06B70A051AC}" srcOrd="0" destOrd="0" presId="urn:microsoft.com/office/officeart/2009/3/layout/StepUpProcess"/>
    <dgm:cxn modelId="{8F9F3A91-916B-4137-A5A0-4724F8B447C0}" type="presParOf" srcId="{F566849B-22D0-4410-87CA-12F40E9C7317}" destId="{1FEA6269-5167-4B7B-BC70-C841FCC2DC12}" srcOrd="6" destOrd="0" presId="urn:microsoft.com/office/officeart/2009/3/layout/StepUpProcess"/>
    <dgm:cxn modelId="{2AB3A626-53E7-4A73-ADD4-F412B2F44081}" type="presParOf" srcId="{1FEA6269-5167-4B7B-BC70-C841FCC2DC12}" destId="{9B68F6D3-F827-4984-B54E-AC4021E1C311}" srcOrd="0" destOrd="0" presId="urn:microsoft.com/office/officeart/2009/3/layout/StepUpProcess"/>
    <dgm:cxn modelId="{4D943444-ECD0-4E19-A919-82602EE28CCD}" type="presParOf" srcId="{1FEA6269-5167-4B7B-BC70-C841FCC2DC12}" destId="{0B0BCFC8-7CCD-4B90-A550-331664B26D4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03AF7-E545-4E03-AA7B-07FE4F8FA436}">
      <dsp:nvSpPr>
        <dsp:cNvPr id="0" name=""/>
        <dsp:cNvSpPr/>
      </dsp:nvSpPr>
      <dsp:spPr>
        <a:xfrm>
          <a:off x="6150" y="2931"/>
          <a:ext cx="11595499" cy="1317299"/>
        </a:xfrm>
        <a:prstGeom prst="roundRect">
          <a:avLst>
            <a:gd name="adj" fmla="val 10000"/>
          </a:avLst>
        </a:prstGeom>
        <a:solidFill>
          <a:srgbClr val="1646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Arial" panose="020B0604020202020204" pitchFamily="34" charset="0"/>
              <a:cs typeface="Arial" panose="020B0604020202020204" pitchFamily="34" charset="0"/>
            </a:rPr>
            <a:t>Regulatory Bodies</a:t>
          </a:r>
        </a:p>
      </dsp:txBody>
      <dsp:txXfrm>
        <a:off x="44732" y="41513"/>
        <a:ext cx="11518335" cy="1240135"/>
      </dsp:txXfrm>
    </dsp:sp>
    <dsp:sp modelId="{90DB9C8A-31BA-46EC-A4BF-FFCD939B43F3}">
      <dsp:nvSpPr>
        <dsp:cNvPr id="0" name=""/>
        <dsp:cNvSpPr/>
      </dsp:nvSpPr>
      <dsp:spPr>
        <a:xfrm>
          <a:off x="4" y="1554208"/>
          <a:ext cx="7593208" cy="1317299"/>
        </a:xfrm>
        <a:prstGeom prst="roundRect">
          <a:avLst>
            <a:gd name="adj" fmla="val 10000"/>
          </a:avLst>
        </a:prstGeom>
        <a:solidFill>
          <a:srgbClr val="1646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Builders/Developers</a:t>
          </a:r>
        </a:p>
      </dsp:txBody>
      <dsp:txXfrm>
        <a:off x="38586" y="1592790"/>
        <a:ext cx="7516044" cy="1240135"/>
      </dsp:txXfrm>
    </dsp:sp>
    <dsp:sp modelId="{9E8A7A45-A363-4BA4-AA4F-5F0C3F37918D}">
      <dsp:nvSpPr>
        <dsp:cNvPr id="0" name=""/>
        <dsp:cNvSpPr/>
      </dsp:nvSpPr>
      <dsp:spPr>
        <a:xfrm>
          <a:off x="17468" y="3031107"/>
          <a:ext cx="3671267" cy="1317299"/>
        </a:xfrm>
        <a:prstGeom prst="roundRect">
          <a:avLst>
            <a:gd name="adj" fmla="val 10000"/>
          </a:avLst>
        </a:prstGeom>
        <a:solidFill>
          <a:srgbClr val="1646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Other Utilities</a:t>
          </a:r>
        </a:p>
      </dsp:txBody>
      <dsp:txXfrm>
        <a:off x="56050" y="3069689"/>
        <a:ext cx="3594103" cy="1240135"/>
      </dsp:txXfrm>
    </dsp:sp>
    <dsp:sp modelId="{70CF60E8-04E7-4B03-BA8E-08CFD51F3674}">
      <dsp:nvSpPr>
        <dsp:cNvPr id="0" name=""/>
        <dsp:cNvSpPr/>
      </dsp:nvSpPr>
      <dsp:spPr>
        <a:xfrm>
          <a:off x="3849684" y="3034038"/>
          <a:ext cx="3767748" cy="1317299"/>
        </a:xfrm>
        <a:prstGeom prst="roundRect">
          <a:avLst>
            <a:gd name="adj" fmla="val 10000"/>
          </a:avLst>
        </a:prstGeom>
        <a:solidFill>
          <a:srgbClr val="1646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Industry  Organizations</a:t>
          </a:r>
        </a:p>
      </dsp:txBody>
      <dsp:txXfrm>
        <a:off x="3888266" y="3072620"/>
        <a:ext cx="3690584" cy="1240135"/>
      </dsp:txXfrm>
    </dsp:sp>
    <dsp:sp modelId="{DDA71BCE-B6A0-46DA-9E4C-9266C8EE5725}">
      <dsp:nvSpPr>
        <dsp:cNvPr id="0" name=""/>
        <dsp:cNvSpPr/>
      </dsp:nvSpPr>
      <dsp:spPr>
        <a:xfrm>
          <a:off x="7924827" y="1560070"/>
          <a:ext cx="3671267" cy="1317299"/>
        </a:xfrm>
        <a:prstGeom prst="roundRect">
          <a:avLst>
            <a:gd name="adj" fmla="val 10000"/>
          </a:avLst>
        </a:prstGeom>
        <a:solidFill>
          <a:srgbClr val="1646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Community Advocacy Groups</a:t>
          </a:r>
        </a:p>
      </dsp:txBody>
      <dsp:txXfrm>
        <a:off x="7963409" y="1598652"/>
        <a:ext cx="3594103" cy="1240135"/>
      </dsp:txXfrm>
    </dsp:sp>
    <dsp:sp modelId="{947F0D52-E9D8-46E4-A925-FFCC9AEEDCCF}">
      <dsp:nvSpPr>
        <dsp:cNvPr id="0" name=""/>
        <dsp:cNvSpPr/>
      </dsp:nvSpPr>
      <dsp:spPr>
        <a:xfrm>
          <a:off x="7919063" y="3031107"/>
          <a:ext cx="3671267" cy="1317299"/>
        </a:xfrm>
        <a:prstGeom prst="roundRect">
          <a:avLst>
            <a:gd name="adj" fmla="val 10000"/>
          </a:avLst>
        </a:prstGeom>
        <a:solidFill>
          <a:srgbClr val="1646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Trade Partners</a:t>
          </a:r>
        </a:p>
      </dsp:txBody>
      <dsp:txXfrm>
        <a:off x="7957645" y="3069689"/>
        <a:ext cx="3594103" cy="1240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8F17D-C0B7-4FC3-990D-29E8A5CA8D53}">
      <dsp:nvSpPr>
        <dsp:cNvPr id="0" name=""/>
        <dsp:cNvSpPr/>
      </dsp:nvSpPr>
      <dsp:spPr>
        <a:xfrm rot="5400000">
          <a:off x="437287" y="1817919"/>
          <a:ext cx="1311184" cy="2181781"/>
        </a:xfrm>
        <a:prstGeom prst="corner">
          <a:avLst>
            <a:gd name="adj1" fmla="val 16120"/>
            <a:gd name="adj2" fmla="val 16110"/>
          </a:avLst>
        </a:prstGeom>
        <a:solidFill>
          <a:srgbClr val="FF8D0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77B76E-0B8C-4464-BC93-09E299F13EA5}">
      <dsp:nvSpPr>
        <dsp:cNvPr id="0" name=""/>
        <dsp:cNvSpPr/>
      </dsp:nvSpPr>
      <dsp:spPr>
        <a:xfrm>
          <a:off x="218417" y="2469802"/>
          <a:ext cx="1969724" cy="1726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Process/program improvement	</a:t>
          </a:r>
        </a:p>
      </dsp:txBody>
      <dsp:txXfrm>
        <a:off x="218417" y="2469802"/>
        <a:ext cx="1969724" cy="1726579"/>
      </dsp:txXfrm>
    </dsp:sp>
    <dsp:sp modelId="{C53B6B6A-CB18-449A-8BD0-2D9D3EE52BB9}">
      <dsp:nvSpPr>
        <dsp:cNvPr id="0" name=""/>
        <dsp:cNvSpPr/>
      </dsp:nvSpPr>
      <dsp:spPr>
        <a:xfrm>
          <a:off x="1816496" y="1657294"/>
          <a:ext cx="371646" cy="3716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F0929C-CBD7-4FB8-90E2-1F3E3698EC39}">
      <dsp:nvSpPr>
        <dsp:cNvPr id="0" name=""/>
        <dsp:cNvSpPr/>
      </dsp:nvSpPr>
      <dsp:spPr>
        <a:xfrm rot="5400000">
          <a:off x="2848614" y="1221234"/>
          <a:ext cx="1311184" cy="21817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0D8D0D-9E70-48B0-A996-CD0D3932C409}">
      <dsp:nvSpPr>
        <dsp:cNvPr id="0" name=""/>
        <dsp:cNvSpPr/>
      </dsp:nvSpPr>
      <dsp:spPr>
        <a:xfrm>
          <a:off x="2629745" y="1873116"/>
          <a:ext cx="1969724" cy="1726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Program alignment</a:t>
          </a:r>
        </a:p>
      </dsp:txBody>
      <dsp:txXfrm>
        <a:off x="2629745" y="1873116"/>
        <a:ext cx="1969724" cy="1726579"/>
      </dsp:txXfrm>
    </dsp:sp>
    <dsp:sp modelId="{19FCC185-CE75-426D-9F98-159950BFDF3B}">
      <dsp:nvSpPr>
        <dsp:cNvPr id="0" name=""/>
        <dsp:cNvSpPr/>
      </dsp:nvSpPr>
      <dsp:spPr>
        <a:xfrm>
          <a:off x="4227823" y="1060608"/>
          <a:ext cx="371646" cy="3716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425F3C-0BF9-4072-99FD-8B8DEB967171}">
      <dsp:nvSpPr>
        <dsp:cNvPr id="0" name=""/>
        <dsp:cNvSpPr/>
      </dsp:nvSpPr>
      <dsp:spPr>
        <a:xfrm rot="5400000">
          <a:off x="5259942" y="624548"/>
          <a:ext cx="1311184" cy="2181781"/>
        </a:xfrm>
        <a:prstGeom prst="corner">
          <a:avLst>
            <a:gd name="adj1" fmla="val 16120"/>
            <a:gd name="adj2" fmla="val 16110"/>
          </a:avLst>
        </a:prstGeom>
        <a:solidFill>
          <a:srgbClr val="FF8D01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1FA0B6-B66A-4EA4-B32F-A935707CD40D}">
      <dsp:nvSpPr>
        <dsp:cNvPr id="0" name=""/>
        <dsp:cNvSpPr/>
      </dsp:nvSpPr>
      <dsp:spPr>
        <a:xfrm>
          <a:off x="5096501" y="1276431"/>
          <a:ext cx="2192067" cy="1726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Support corporate, local and regional conservation goals</a:t>
          </a:r>
        </a:p>
      </dsp:txBody>
      <dsp:txXfrm>
        <a:off x="5096501" y="1276431"/>
        <a:ext cx="2192067" cy="1726579"/>
      </dsp:txXfrm>
    </dsp:sp>
    <dsp:sp modelId="{5D0FF179-21AE-4469-AE67-7228093C4043}">
      <dsp:nvSpPr>
        <dsp:cNvPr id="0" name=""/>
        <dsp:cNvSpPr/>
      </dsp:nvSpPr>
      <dsp:spPr>
        <a:xfrm>
          <a:off x="6639151" y="463923"/>
          <a:ext cx="371646" cy="3716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68F6D3-F827-4984-B54E-AC4021E1C311}">
      <dsp:nvSpPr>
        <dsp:cNvPr id="0" name=""/>
        <dsp:cNvSpPr/>
      </dsp:nvSpPr>
      <dsp:spPr>
        <a:xfrm rot="5400000">
          <a:off x="7671270" y="27863"/>
          <a:ext cx="1311184" cy="21817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0BCFC8-7CCD-4B90-A550-331664B26D4B}">
      <dsp:nvSpPr>
        <dsp:cNvPr id="0" name=""/>
        <dsp:cNvSpPr/>
      </dsp:nvSpPr>
      <dsp:spPr>
        <a:xfrm>
          <a:off x="7452400" y="679745"/>
          <a:ext cx="1969724" cy="1726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452400" y="679745"/>
        <a:ext cx="1969724" cy="1726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12CC15-9619-9642-8C01-70BCF9C5D2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87305-F331-FD4F-B9A3-08D380813A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5544-CE3E-DB42-A26E-D07B0FBADB1B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EAC66-2930-1145-9171-74A200B915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0B07D-37CD-4843-B8B4-ACF0F5F5ED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C1B2-33E8-D649-94C2-D128D8F5F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71A43-35F1-714B-AB9B-62B7C5CA7EC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DB38-FA9D-F040-87E9-CC84A78A1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Stats as of Dec. 31, 2022; consistent with current Annual Report.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CDB38-FA9D-F040-87E9-CC84A78A15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3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CDB38-FA9D-F040-87E9-CC84A78A15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3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CDB38-FA9D-F040-87E9-CC84A78A15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3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5524D8-BFE1-EF4A-AC25-38CB3BA3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537" y="3530601"/>
            <a:ext cx="5986463" cy="50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B75839-C031-BE44-98D6-1EC05A0F45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8538" y="4191000"/>
            <a:ext cx="5986462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erson wearing safety glasses and a safety vest&#10;&#10;Description automatically generated">
            <a:extLst>
              <a:ext uri="{FF2B5EF4-FFF2-40B4-BE49-F238E27FC236}">
                <a16:creationId xmlns:a16="http://schemas.microsoft.com/office/drawing/2014/main" id="{6E05C4BE-E53B-D270-27F4-4EA8921B7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8915" y="0"/>
            <a:ext cx="3813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3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147"/>
          <a:stretch/>
        </p:blipFill>
        <p:spPr>
          <a:xfrm>
            <a:off x="8305800" y="0"/>
            <a:ext cx="38861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372D4B8-A9A9-944B-B577-BC3C7F3004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4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280"/>
          <a:stretch/>
        </p:blipFill>
        <p:spPr>
          <a:xfrm>
            <a:off x="6858000" y="0"/>
            <a:ext cx="53339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DB83795-2B29-7F40-9D80-F25BAFF50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096001"/>
            <a:ext cx="1130300" cy="3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526"/>
          <a:stretch/>
        </p:blipFill>
        <p:spPr>
          <a:xfrm>
            <a:off x="7620000" y="3977"/>
            <a:ext cx="457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09E54E0-265C-864D-BA05-AFEB1FC33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9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775"/>
          <a:stretch/>
        </p:blipFill>
        <p:spPr>
          <a:xfrm>
            <a:off x="7772399" y="0"/>
            <a:ext cx="44195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974E1DB-3CC3-3846-9B12-74EC5ADD7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096001"/>
            <a:ext cx="1130300" cy="3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4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06"/>
          <a:stretch/>
        </p:blipFill>
        <p:spPr>
          <a:xfrm>
            <a:off x="6629400" y="0"/>
            <a:ext cx="55626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AA3076-1906-0C41-91E1-4B427A1FA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58"/>
          <a:stretch/>
        </p:blipFill>
        <p:spPr>
          <a:xfrm>
            <a:off x="8382000" y="-19089"/>
            <a:ext cx="3810000" cy="6877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AA3076-1906-0C41-91E1-4B427A1FA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B75E-EB32-2842-938C-8F801D20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08582"/>
            <a:ext cx="10515600" cy="861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DA3E-77AC-9D4B-9CD1-C88057E8A2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2888" y="971550"/>
            <a:ext cx="11630025" cy="50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892C89-DCC4-984D-9B6B-6E125FC46E35}"/>
              </a:ext>
            </a:extLst>
          </p:cNvPr>
          <p:cNvCxnSpPr>
            <a:cxnSpLocks/>
          </p:cNvCxnSpPr>
          <p:nvPr userDrawn="1"/>
        </p:nvCxnSpPr>
        <p:spPr>
          <a:xfrm>
            <a:off x="0" y="852392"/>
            <a:ext cx="12192000" cy="0"/>
          </a:xfrm>
          <a:prstGeom prst="line">
            <a:avLst/>
          </a:prstGeom>
          <a:ln w="2540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E7B64-30AF-1B4F-AE0E-F17C4AD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2888" y="6492875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E02EE5-E611-3446-B256-5BC5E39B13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9A5561-22E7-5946-9EC3-F37C47F1DAC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4453" y="1612336"/>
            <a:ext cx="11608459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580"/>
              </a:lnSpc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3080"/>
              </a:lnSpc>
              <a:buFont typeface="System Font Regular"/>
              <a:buChar char="-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3080"/>
              </a:lnSpc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3080"/>
              </a:lnSpc>
              <a:buFont typeface="Wingdings" pitchFamily="2" charset="2"/>
              <a:buChar char="§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3080"/>
              </a:lnSpc>
              <a:buFont typeface=".Lucida Grande UI Regular"/>
              <a:buChar char="▫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DB3FB3-6C6D-AE4B-8D73-F2F902A0C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2613" y="6462395"/>
            <a:ext cx="1130300" cy="312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A7BE9-59E6-844F-BD3A-47D2CCDD0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2613" y="6444828"/>
            <a:ext cx="1193803" cy="3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5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Header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B75E-EB32-2842-938C-8F801D208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759" y="136526"/>
            <a:ext cx="10515600" cy="8617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DA3E-77AC-9D4B-9CD1-C88057E8A2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2888" y="1109758"/>
            <a:ext cx="11630025" cy="50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892C89-DCC4-984D-9B6B-6E125FC46E35}"/>
              </a:ext>
            </a:extLst>
          </p:cNvPr>
          <p:cNvCxnSpPr>
            <a:cxnSpLocks/>
          </p:cNvCxnSpPr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6DAED-E807-A04A-A90D-427DB9E0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759" y="6492875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E02EE5-E611-3446-B256-5BC5E39B13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3269F0-C8A5-D24F-86A1-422A504FC4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2887" y="1815579"/>
            <a:ext cx="11630025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580"/>
              </a:lnSpc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3080"/>
              </a:lnSpc>
              <a:buFont typeface="System Font Regular"/>
              <a:buChar char="-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3080"/>
              </a:lnSpc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3080"/>
              </a:lnSpc>
              <a:buFont typeface="Wingdings" pitchFamily="2" charset="2"/>
              <a:buChar char="§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3080"/>
              </a:lnSpc>
              <a:buFont typeface=".Lucida Grande UI Regular"/>
              <a:buChar char="▫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25296-8CF0-334C-BEE7-F100C6372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2613" y="6444828"/>
            <a:ext cx="1193803" cy="3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5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3FFE97-788F-894F-A061-2861DB2C4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6DAED-E807-A04A-A90D-427DB9E0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2888" y="6492875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E02EE5-E611-3446-B256-5BC5E39B13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2E33B1-8A4F-3349-A457-FBE6FD3D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94422"/>
            <a:ext cx="10515600" cy="861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A51113-B276-8242-9F05-CFA0FBF9BE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2888" y="971550"/>
            <a:ext cx="11630025" cy="50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C9487A-5984-DC4B-BC96-29E41F191D6B}"/>
              </a:ext>
            </a:extLst>
          </p:cNvPr>
          <p:cNvCxnSpPr>
            <a:cxnSpLocks/>
          </p:cNvCxnSpPr>
          <p:nvPr userDrawn="1"/>
        </p:nvCxnSpPr>
        <p:spPr>
          <a:xfrm>
            <a:off x="0" y="852392"/>
            <a:ext cx="12192000" cy="0"/>
          </a:xfrm>
          <a:prstGeom prst="line">
            <a:avLst/>
          </a:prstGeom>
          <a:ln w="2540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0DAAE7-4228-1742-B7F8-EA18ED108F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7013" y="1600200"/>
            <a:ext cx="116459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580"/>
              </a:lnSpc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3080"/>
              </a:lnSpc>
              <a:buFont typeface="System Font Regular"/>
              <a:buChar char="-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3080"/>
              </a:lnSpc>
              <a:buFont typeface="Courier New" panose="02070309020205020404" pitchFamily="49" charset="0"/>
              <a:buChar char="o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3080"/>
              </a:lnSpc>
              <a:buFont typeface="Wingdings" pitchFamily="2" charset="2"/>
              <a:buChar char="§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3080"/>
              </a:lnSpc>
              <a:buFont typeface=".Lucida Grande UI Regular"/>
              <a:buChar char="▫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B78BA9-38A0-8843-9C75-F4AD1E6403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42613" y="6462395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1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tack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3FFE97-788F-894F-A061-2861DB2C4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7DB75E-EB32-2842-938C-8F801D208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759" y="136526"/>
            <a:ext cx="10515600" cy="8617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DA3E-77AC-9D4B-9CD1-C88057E8A2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2888" y="1109758"/>
            <a:ext cx="11630025" cy="50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892C89-DCC4-984D-9B6B-6E125FC46E35}"/>
              </a:ext>
            </a:extLst>
          </p:cNvPr>
          <p:cNvCxnSpPr>
            <a:cxnSpLocks/>
          </p:cNvCxnSpPr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540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6DAED-E807-A04A-A90D-427DB9E0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759" y="6492875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E02EE5-E611-3446-B256-5BC5E39B13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5CF5CB-DE00-7245-AE24-232CB60823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2888" y="1844675"/>
            <a:ext cx="11630024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580"/>
              </a:lnSpc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3080"/>
              </a:lnSpc>
              <a:buFont typeface="System Font Regular"/>
              <a:buChar char="-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3080"/>
              </a:lnSpc>
              <a:buFont typeface="Courier New" panose="02070309020205020404" pitchFamily="49" charset="0"/>
              <a:buChar char="o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3080"/>
              </a:lnSpc>
              <a:buFont typeface="Wingdings" pitchFamily="2" charset="2"/>
              <a:buChar char="§"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3080"/>
              </a:lnSpc>
              <a:buFont typeface=".Lucida Grande UI Regular"/>
              <a:buChar char="▫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34ED47-D8F3-E848-9A4F-A6F647556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42613" y="6462395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85938"/>
            <a:ext cx="7763510" cy="1759903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5C99DF-2DF3-8B4B-BEBC-A20856B1A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771"/>
          <a:stretch/>
        </p:blipFill>
        <p:spPr>
          <a:xfrm>
            <a:off x="8381999" y="0"/>
            <a:ext cx="3810001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DB10E3-22EE-D745-877C-CB58574E112D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E08C8BC-F286-B34D-AEB1-E587E6C285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147"/>
          <a:stretch/>
        </p:blipFill>
        <p:spPr>
          <a:xfrm>
            <a:off x="8305799" y="0"/>
            <a:ext cx="38862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0200"/>
            <a:ext cx="7611110" cy="1945641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FF7C318-C399-4248-9832-8403AA954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55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106"/>
          <a:stretch/>
        </p:blipFill>
        <p:spPr>
          <a:xfrm>
            <a:off x="8056880" y="0"/>
            <a:ext cx="41351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00225"/>
            <a:ext cx="7590790" cy="17456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2FBD9D2-DC76-B445-B5F4-44FEF5713B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3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147"/>
          <a:stretch/>
        </p:blipFill>
        <p:spPr>
          <a:xfrm>
            <a:off x="8305800" y="0"/>
            <a:ext cx="3886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219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58FDAA9-7A59-4040-939E-698AFF14E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0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147"/>
          <a:stretch/>
        </p:blipFill>
        <p:spPr>
          <a:xfrm>
            <a:off x="8305800" y="0"/>
            <a:ext cx="38861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F17922-63E5-FF41-96BC-8081B764D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2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106"/>
          <a:stretch/>
        </p:blipFill>
        <p:spPr>
          <a:xfrm>
            <a:off x="8056880" y="0"/>
            <a:ext cx="413511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8D8D5-ED90-2B42-A0CF-1E97DD664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C3EBF44-BC16-6D42-B6F5-B8901AE39D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096001"/>
            <a:ext cx="1130300" cy="3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5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147"/>
          <a:stretch/>
        </p:blipFill>
        <p:spPr>
          <a:xfrm>
            <a:off x="8305800" y="0"/>
            <a:ext cx="38861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6ADCACC-0309-B249-9FDF-20269218D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2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D1C279-FC08-8D40-9AFD-56FCE6FCA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771"/>
          <a:stretch/>
        </p:blipFill>
        <p:spPr>
          <a:xfrm>
            <a:off x="8382000" y="0"/>
            <a:ext cx="38099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2066C-D026-7541-82C7-CEC429CD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7325"/>
            <a:ext cx="7905750" cy="208851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solidFill>
                  <a:srgbClr val="4D4E5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9AC9F-0FEA-494A-82E6-18854589F7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38982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FCBB74-DA86-914F-93E0-B800EE6D6F1E}"/>
              </a:ext>
            </a:extLst>
          </p:cNvPr>
          <p:cNvCxnSpPr>
            <a:cxnSpLocks/>
          </p:cNvCxnSpPr>
          <p:nvPr userDrawn="1"/>
        </p:nvCxnSpPr>
        <p:spPr>
          <a:xfrm>
            <a:off x="955040" y="3718560"/>
            <a:ext cx="5598160" cy="0"/>
          </a:xfrm>
          <a:prstGeom prst="line">
            <a:avLst/>
          </a:prstGeom>
          <a:ln w="57150">
            <a:solidFill>
              <a:srgbClr val="F05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B3063FC-9FC9-614F-AE6A-E56B0AD9A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1800" y="6096000"/>
            <a:ext cx="1130300" cy="3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CFDE-3917-EF4B-B51F-8BD3D048D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E02EE5-E611-3446-B256-5BC5E39B13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0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62" r:id="rId4"/>
    <p:sldLayoutId id="2147483663" r:id="rId5"/>
    <p:sldLayoutId id="2147483667" r:id="rId6"/>
    <p:sldLayoutId id="2147483672" r:id="rId7"/>
    <p:sldLayoutId id="2147483674" r:id="rId8"/>
    <p:sldLayoutId id="2147483673" r:id="rId9"/>
    <p:sldLayoutId id="2147483675" r:id="rId10"/>
    <p:sldLayoutId id="2147483676" r:id="rId11"/>
    <p:sldLayoutId id="2147483680" r:id="rId12"/>
    <p:sldLayoutId id="2147483678" r:id="rId13"/>
    <p:sldLayoutId id="2147483679" r:id="rId14"/>
    <p:sldLayoutId id="2147483681" r:id="rId15"/>
    <p:sldLayoutId id="2147483668" r:id="rId16"/>
    <p:sldLayoutId id="2147483669" r:id="rId17"/>
    <p:sldLayoutId id="2147483670" r:id="rId18"/>
    <p:sldLayoutId id="21474836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5095ED8-F96C-B448-AE8A-48EF2250A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610429"/>
            <a:ext cx="8458200" cy="58419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4D4E53"/>
                </a:solidFill>
              </a:rPr>
              <a:t>Energy Efficiency Programs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B5FE7D4-A75D-234F-9D21-3ED684414E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165940"/>
            <a:ext cx="4994290" cy="1381706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11AF07F4-D8C3-D842-8C38-B733A1471343}"/>
              </a:ext>
            </a:extLst>
          </p:cNvPr>
          <p:cNvSpPr txBox="1">
            <a:spLocks/>
          </p:cNvSpPr>
          <p:nvPr/>
        </p:nvSpPr>
        <p:spPr>
          <a:xfrm>
            <a:off x="2133600" y="4257411"/>
            <a:ext cx="7391400" cy="4535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4D4E53"/>
                </a:solidFill>
              </a:rPr>
              <a:t>Jasmine King-Bush – Manager, Energy Efficiency Programs	</a:t>
            </a:r>
          </a:p>
        </p:txBody>
      </p:sp>
    </p:spTree>
    <p:extLst>
      <p:ext uri="{BB962C8B-B14F-4D97-AF65-F5344CB8AC3E}">
        <p14:creationId xmlns:p14="http://schemas.microsoft.com/office/powerpoint/2010/main" val="413007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CAAF-49A5-F7DF-7137-F9F00834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 Gas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B3FA8-DC28-86C1-1899-21CF783C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EE5-E611-3446-B256-5BC5E39B13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7CB2A-AB82-8EBF-DEFF-FE61524FE3AE}"/>
              </a:ext>
            </a:extLst>
          </p:cNvPr>
          <p:cNvSpPr txBox="1"/>
          <p:nvPr/>
        </p:nvSpPr>
        <p:spPr>
          <a:xfrm>
            <a:off x="356033" y="1306998"/>
            <a:ext cx="4495800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6469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egulated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atural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tility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232490-52DA-9C92-9A7B-6C4BCD0ACF6E}"/>
              </a:ext>
            </a:extLst>
          </p:cNvPr>
          <p:cNvCxnSpPr/>
          <p:nvPr/>
        </p:nvCxnSpPr>
        <p:spPr>
          <a:xfrm>
            <a:off x="398417" y="1805041"/>
            <a:ext cx="4173583" cy="0"/>
          </a:xfrm>
          <a:prstGeom prst="line">
            <a:avLst/>
          </a:prstGeom>
          <a:ln w="28575">
            <a:solidFill>
              <a:srgbClr val="15B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6D9541-9C9F-17AB-7785-21B3E64904FA}"/>
              </a:ext>
            </a:extLst>
          </p:cNvPr>
          <p:cNvSpPr txBox="1"/>
          <p:nvPr/>
        </p:nvSpPr>
        <p:spPr>
          <a:xfrm>
            <a:off x="381000" y="1869831"/>
            <a:ext cx="4445726" cy="768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6469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 million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customers in Kansas,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Oklahoma and Texas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E8D0CB-B582-1877-9BE7-1061549F2D46}"/>
              </a:ext>
            </a:extLst>
          </p:cNvPr>
          <p:cNvCxnSpPr/>
          <p:nvPr/>
        </p:nvCxnSpPr>
        <p:spPr>
          <a:xfrm>
            <a:off x="398417" y="2731008"/>
            <a:ext cx="4173583" cy="0"/>
          </a:xfrm>
          <a:prstGeom prst="line">
            <a:avLst/>
          </a:prstGeom>
          <a:ln w="28575">
            <a:solidFill>
              <a:srgbClr val="15B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FFD16E-6330-17CC-C7FE-EFFA159D0330}"/>
              </a:ext>
            </a:extLst>
          </p:cNvPr>
          <p:cNvSpPr txBox="1"/>
          <p:nvPr/>
        </p:nvSpPr>
        <p:spPr>
          <a:xfrm>
            <a:off x="332627" y="2835394"/>
            <a:ext cx="4909457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6469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3,800</a:t>
            </a:r>
            <a:r>
              <a:rPr lang="en-US" sz="1800" dirty="0">
                <a:solidFill>
                  <a:srgbClr val="16469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99ABF-AD49-BBF0-FB6D-8DA40AEC7B91}"/>
              </a:ext>
            </a:extLst>
          </p:cNvPr>
          <p:cNvCxnSpPr>
            <a:cxnSpLocks/>
          </p:cNvCxnSpPr>
          <p:nvPr/>
        </p:nvCxnSpPr>
        <p:spPr>
          <a:xfrm>
            <a:off x="348343" y="3369714"/>
            <a:ext cx="4223657" cy="0"/>
          </a:xfrm>
          <a:prstGeom prst="line">
            <a:avLst/>
          </a:prstGeom>
          <a:ln w="28575">
            <a:solidFill>
              <a:srgbClr val="15B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AE2923-5E5D-86A4-7347-9C8EF46A0682}"/>
              </a:ext>
            </a:extLst>
          </p:cNvPr>
          <p:cNvSpPr txBox="1"/>
          <p:nvPr/>
        </p:nvSpPr>
        <p:spPr>
          <a:xfrm>
            <a:off x="348343" y="3512867"/>
            <a:ext cx="3944983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16469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44,500</a:t>
            </a:r>
            <a:r>
              <a:rPr lang="en-US" sz="1800">
                <a:solidFill>
                  <a:srgbClr val="16469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 of pipeline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6901AA-7039-FE8B-1ABD-637B7CC7EB4E}"/>
              </a:ext>
            </a:extLst>
          </p:cNvPr>
          <p:cNvCxnSpPr>
            <a:cxnSpLocks/>
          </p:cNvCxnSpPr>
          <p:nvPr/>
        </p:nvCxnSpPr>
        <p:spPr>
          <a:xfrm>
            <a:off x="332627" y="4038600"/>
            <a:ext cx="4239373" cy="0"/>
          </a:xfrm>
          <a:prstGeom prst="line">
            <a:avLst/>
          </a:prstGeom>
          <a:ln w="28575">
            <a:solidFill>
              <a:srgbClr val="15B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D99A54-F1C1-0712-9528-24C22AC482AB}"/>
              </a:ext>
            </a:extLst>
          </p:cNvPr>
          <p:cNvSpPr txBox="1"/>
          <p:nvPr/>
        </p:nvSpPr>
        <p:spPr>
          <a:xfrm>
            <a:off x="277722" y="4105554"/>
            <a:ext cx="3944983" cy="768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</a:t>
            </a:r>
            <a:r>
              <a:rPr lang="en-US" sz="2400" b="1" dirty="0">
                <a:solidFill>
                  <a:srgbClr val="16469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publicly traded natural gas distribution companies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9C26D6-3148-444D-3368-5A329ACD2B36}"/>
              </a:ext>
            </a:extLst>
          </p:cNvPr>
          <p:cNvCxnSpPr>
            <a:cxnSpLocks/>
          </p:cNvCxnSpPr>
          <p:nvPr/>
        </p:nvCxnSpPr>
        <p:spPr>
          <a:xfrm>
            <a:off x="332626" y="5029200"/>
            <a:ext cx="4239373" cy="0"/>
          </a:xfrm>
          <a:prstGeom prst="line">
            <a:avLst/>
          </a:prstGeom>
          <a:ln w="28575">
            <a:solidFill>
              <a:srgbClr val="15B0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F44585-D844-9250-F0BD-80FD643C23AC}"/>
              </a:ext>
            </a:extLst>
          </p:cNvPr>
          <p:cNvSpPr txBox="1"/>
          <p:nvPr/>
        </p:nvSpPr>
        <p:spPr>
          <a:xfrm>
            <a:off x="211932" y="5102996"/>
            <a:ext cx="554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2400" b="1" dirty="0">
                <a:solidFill>
                  <a:srgbClr val="154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years of experience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natural gas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EE6A-48A3-9BA6-400C-C92B55C2FFAE}"/>
              </a:ext>
            </a:extLst>
          </p:cNvPr>
          <p:cNvSpPr txBox="1"/>
          <p:nvPr/>
        </p:nvSpPr>
        <p:spPr>
          <a:xfrm>
            <a:off x="6433070" y="2384221"/>
            <a:ext cx="174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15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market share, the largest in 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3FFD2-374B-91CA-386B-64B152D57BF6}"/>
              </a:ext>
            </a:extLst>
          </p:cNvPr>
          <p:cNvSpPr txBox="1"/>
          <p:nvPr/>
        </p:nvSpPr>
        <p:spPr>
          <a:xfrm>
            <a:off x="6392228" y="3679318"/>
            <a:ext cx="203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15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 market share, </a:t>
            </a:r>
            <a:br>
              <a:rPr lang="en-US" sz="1200" b="1" i="1" dirty="0">
                <a:solidFill>
                  <a:srgbClr val="15B0E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i="1" dirty="0">
                <a:solidFill>
                  <a:srgbClr val="15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largest in Oklahoma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F6597-5C13-3DDD-ADCC-FC28DA09165E}"/>
              </a:ext>
            </a:extLst>
          </p:cNvPr>
          <p:cNvSpPr txBox="1"/>
          <p:nvPr/>
        </p:nvSpPr>
        <p:spPr>
          <a:xfrm>
            <a:off x="6392227" y="4918941"/>
            <a:ext cx="204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15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 market share, the third largest in Texas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ED6BDF-0D4F-F363-535E-9CDD7BFD29B7}"/>
              </a:ext>
            </a:extLst>
          </p:cNvPr>
          <p:cNvSpPr txBox="1"/>
          <p:nvPr/>
        </p:nvSpPr>
        <p:spPr>
          <a:xfrm>
            <a:off x="5936247" y="110860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6469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Divisions</a:t>
            </a:r>
          </a:p>
        </p:txBody>
      </p:sp>
      <p:pic>
        <p:nvPicPr>
          <p:cNvPr id="21" name="Picture 20" descr="A picture containing graphics, graphic design, font, circle&#10;&#10;Description automatically generated">
            <a:extLst>
              <a:ext uri="{FF2B5EF4-FFF2-40B4-BE49-F238E27FC236}">
                <a16:creationId xmlns:a16="http://schemas.microsoft.com/office/drawing/2014/main" id="{F801A50B-3602-3AC6-5FAB-AE50D51ED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860" y="4277537"/>
            <a:ext cx="1668064" cy="540077"/>
          </a:xfrm>
          <a:prstGeom prst="rect">
            <a:avLst/>
          </a:prstGeom>
        </p:spPr>
      </p:pic>
      <p:pic>
        <p:nvPicPr>
          <p:cNvPr id="23" name="Picture 22" descr="A picture containing graphics, graphic design, font, text&#10;&#10;Description automatically generated">
            <a:extLst>
              <a:ext uri="{FF2B5EF4-FFF2-40B4-BE49-F238E27FC236}">
                <a16:creationId xmlns:a16="http://schemas.microsoft.com/office/drawing/2014/main" id="{6C30D2C4-D628-4392-3959-739A659F2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247" y="3062813"/>
            <a:ext cx="1668064" cy="544772"/>
          </a:xfrm>
          <a:prstGeom prst="rect">
            <a:avLst/>
          </a:prstGeom>
        </p:spPr>
      </p:pic>
      <p:pic>
        <p:nvPicPr>
          <p:cNvPr id="25" name="Picture 24" descr="A picture containing graphics, graphic design, font, circle&#10;&#10;Description automatically generated">
            <a:extLst>
              <a:ext uri="{FF2B5EF4-FFF2-40B4-BE49-F238E27FC236}">
                <a16:creationId xmlns:a16="http://schemas.microsoft.com/office/drawing/2014/main" id="{6F8275A8-4143-4886-F22B-BD1DAFF52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804" y="1739749"/>
            <a:ext cx="1671604" cy="540211"/>
          </a:xfrm>
          <a:prstGeom prst="rect">
            <a:avLst/>
          </a:prstGeom>
        </p:spPr>
      </p:pic>
      <p:pic>
        <p:nvPicPr>
          <p:cNvPr id="27" name="Picture 2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B3F2635-652A-CC05-C5EF-B1C80471C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47213">
            <a:off x="8175023" y="1454181"/>
            <a:ext cx="2953157" cy="3862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0E5D7-A6E4-82A4-864D-C0AC450EA2BB}"/>
              </a:ext>
            </a:extLst>
          </p:cNvPr>
          <p:cNvSpPr txBox="1"/>
          <p:nvPr/>
        </p:nvSpPr>
        <p:spPr>
          <a:xfrm>
            <a:off x="5648036" y="29741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6245C8-D49D-80E6-FB99-5A7B6B1E8822}"/>
              </a:ext>
            </a:extLst>
          </p:cNvPr>
          <p:cNvSpPr txBox="1"/>
          <p:nvPr/>
        </p:nvSpPr>
        <p:spPr>
          <a:xfrm>
            <a:off x="9350864" y="1739749"/>
            <a:ext cx="826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741C4D-9183-56E1-AEEE-4FFF1400E7D9}"/>
              </a:ext>
            </a:extLst>
          </p:cNvPr>
          <p:cNvSpPr txBox="1"/>
          <p:nvPr/>
        </p:nvSpPr>
        <p:spPr>
          <a:xfrm>
            <a:off x="9521273" y="3603757"/>
            <a:ext cx="826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7CC31A-A870-A25B-0C5C-1140F7F5DCD1}"/>
              </a:ext>
            </a:extLst>
          </p:cNvPr>
          <p:cNvSpPr txBox="1"/>
          <p:nvPr/>
        </p:nvSpPr>
        <p:spPr>
          <a:xfrm>
            <a:off x="9661294" y="2408822"/>
            <a:ext cx="110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Oklahoma</a:t>
            </a:r>
          </a:p>
        </p:txBody>
      </p:sp>
    </p:spTree>
    <p:extLst>
      <p:ext uri="{BB962C8B-B14F-4D97-AF65-F5344CB8AC3E}">
        <p14:creationId xmlns:p14="http://schemas.microsoft.com/office/powerpoint/2010/main" val="197699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CAAF-49A5-F7DF-7137-F9F00834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Energy Efficiency Program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B3FA8-DC28-86C1-1899-21CF783C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EE5-E611-3446-B256-5BC5E39B13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867139-B0CA-66DD-B5B6-5CB7DBD569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4453" y="1295400"/>
            <a:ext cx="11608459" cy="466827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Kansas Gas Service</a:t>
            </a:r>
          </a:p>
          <a:p>
            <a:r>
              <a:rPr lang="en-US" sz="2000" dirty="0"/>
              <a:t>Energy Efficiency education and behavior modification tips</a:t>
            </a:r>
          </a:p>
          <a:p>
            <a:pPr marL="0" indent="0">
              <a:buNone/>
            </a:pPr>
            <a:r>
              <a:rPr lang="en-US" b="1" dirty="0"/>
              <a:t>Oklahoma Natural Gas</a:t>
            </a:r>
          </a:p>
          <a:p>
            <a:r>
              <a:rPr lang="en-US" sz="2000" dirty="0"/>
              <a:t>One Energy Efficiency Program available to ALL residential and commercial natural gas sales customers</a:t>
            </a:r>
          </a:p>
          <a:p>
            <a:pPr marL="0" indent="0">
              <a:buNone/>
            </a:pPr>
            <a:r>
              <a:rPr lang="en-US" b="1" dirty="0"/>
              <a:t>Texas Gas Service</a:t>
            </a:r>
          </a:p>
          <a:p>
            <a:r>
              <a:rPr lang="en-US" sz="2000" dirty="0"/>
              <a:t>Two Energy Efficiency Programs available to roughly 46% of all residential and commercial natural gas sales customers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0B03-78AF-2476-4520-9996E9D4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6E63-9C7B-2313-9E01-517894290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Rebates/Incentives Offered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DF7E7-2C11-E88B-756A-39513C8F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EE5-E611-3446-B256-5BC5E39B13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A750B5-8E0C-3535-C09E-327A0B3FBC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High-efficiency appliance rebates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High-efficiency system rebates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Weatherization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Appliance replacement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271C47-A521-BEA7-20E8-CC22228B6219}"/>
              </a:ext>
            </a:extLst>
          </p:cNvPr>
          <p:cNvSpPr/>
          <p:nvPr/>
        </p:nvSpPr>
        <p:spPr>
          <a:xfrm>
            <a:off x="6858001" y="1612336"/>
            <a:ext cx="5014912" cy="914400"/>
          </a:xfrm>
          <a:prstGeom prst="roundRect">
            <a:avLst/>
          </a:prstGeom>
          <a:solidFill>
            <a:srgbClr val="164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Residential Retrofit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383B1F-7854-5C53-77EC-F25758029749}"/>
              </a:ext>
            </a:extLst>
          </p:cNvPr>
          <p:cNvSpPr/>
          <p:nvPr/>
        </p:nvSpPr>
        <p:spPr>
          <a:xfrm>
            <a:off x="6858001" y="2728462"/>
            <a:ext cx="5014912" cy="914400"/>
          </a:xfrm>
          <a:prstGeom prst="roundRect">
            <a:avLst/>
          </a:prstGeom>
          <a:solidFill>
            <a:srgbClr val="15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Commercial D/I, DIY, SEM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DF6682-45AD-BCE5-7D95-C5526AD6D165}"/>
              </a:ext>
            </a:extLst>
          </p:cNvPr>
          <p:cNvSpPr/>
          <p:nvPr/>
        </p:nvSpPr>
        <p:spPr>
          <a:xfrm>
            <a:off x="6858001" y="3844588"/>
            <a:ext cx="5014912" cy="914400"/>
          </a:xfrm>
          <a:prstGeom prst="roundRect">
            <a:avLst/>
          </a:prstGeom>
          <a:solidFill>
            <a:srgbClr val="F05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 Construction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C90BC1-1E22-E724-DEE7-DD79BFDC7B37}"/>
              </a:ext>
            </a:extLst>
          </p:cNvPr>
          <p:cNvSpPr/>
          <p:nvPr/>
        </p:nvSpPr>
        <p:spPr>
          <a:xfrm>
            <a:off x="6858001" y="4960714"/>
            <a:ext cx="5014912" cy="914400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Low-Income/Free Equipment</a:t>
            </a:r>
          </a:p>
        </p:txBody>
      </p:sp>
    </p:spTree>
    <p:extLst>
      <p:ext uri="{BB962C8B-B14F-4D97-AF65-F5344CB8AC3E}">
        <p14:creationId xmlns:p14="http://schemas.microsoft.com/office/powerpoint/2010/main" val="19638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0B03-78AF-2476-4520-9996E9D4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Efficiency Program Partnerships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DF7E7-2C11-E88B-756A-39513C8F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EE5-E611-3446-B256-5BC5E39B139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C09C47-B272-D5F9-D5CB-323D3D44EC1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93703802"/>
              </p:ext>
            </p:extLst>
          </p:nvPr>
        </p:nvGraphicFramePr>
        <p:xfrm>
          <a:off x="265113" y="1612900"/>
          <a:ext cx="11607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35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FFC3-A8BB-4D84-8692-676F7867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Gas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1A77-7287-4111-8E3F-4CBAF0C7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Efficiency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CF05F-55FA-4599-BFA4-53EF7CF7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EE5-E611-3446-B256-5BC5E39B13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3674F-08AC-4AB9-820A-004737C5CE7B}"/>
              </a:ext>
            </a:extLst>
          </p:cNvPr>
          <p:cNvSpPr txBox="1"/>
          <p:nvPr/>
        </p:nvSpPr>
        <p:spPr>
          <a:xfrm>
            <a:off x="242888" y="1686580"/>
            <a:ext cx="775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does the future look like?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D24451B-B9F6-461C-B40F-2D3214E74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827420"/>
              </p:ext>
            </p:extLst>
          </p:nvPr>
        </p:nvGraphicFramePr>
        <p:xfrm>
          <a:off x="788631" y="1676400"/>
          <a:ext cx="9424114" cy="465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5B87DCD-424D-4385-AE6A-8728C91873F4}"/>
              </a:ext>
            </a:extLst>
          </p:cNvPr>
          <p:cNvSpPr txBox="1"/>
          <p:nvPr/>
        </p:nvSpPr>
        <p:spPr>
          <a:xfrm>
            <a:off x="8229599" y="2362200"/>
            <a:ext cx="205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areas ripe for program growth</a:t>
            </a:r>
          </a:p>
        </p:txBody>
      </p:sp>
    </p:spTree>
    <p:extLst>
      <p:ext uri="{BB962C8B-B14F-4D97-AF65-F5344CB8AC3E}">
        <p14:creationId xmlns:p14="http://schemas.microsoft.com/office/powerpoint/2010/main" val="339212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0F64B2-34A9-3243-8183-3F9908F3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Thank you for joining</a:t>
            </a:r>
          </a:p>
        </p:txBody>
      </p:sp>
    </p:spTree>
    <p:extLst>
      <p:ext uri="{BB962C8B-B14F-4D97-AF65-F5344CB8AC3E}">
        <p14:creationId xmlns:p14="http://schemas.microsoft.com/office/powerpoint/2010/main" val="238110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(OGS)" id="{40A5CFA6-B6FA-495A-B2E0-3652FA2C5E66}" vid="{F03B94AD-DCB9-48F5-A146-DE4D654E5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960175-e7e7-4bb9-a939-727d330133f0" xsi:nil="true"/>
    <lcf76f155ced4ddcb4097134ff3c332f xmlns="31f09f44-3832-4039-aaca-72f2d500e70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78E17D459064399171C5058A58D4E" ma:contentTypeVersion="17" ma:contentTypeDescription="Create a new document." ma:contentTypeScope="" ma:versionID="d7ff87b2856d3bbbde54e1b96b46e1b2">
  <xsd:schema xmlns:xsd="http://www.w3.org/2001/XMLSchema" xmlns:xs="http://www.w3.org/2001/XMLSchema" xmlns:p="http://schemas.microsoft.com/office/2006/metadata/properties" xmlns:ns2="15960175-e7e7-4bb9-a939-727d330133f0" xmlns:ns3="31f09f44-3832-4039-aaca-72f2d500e70a" targetNamespace="http://schemas.microsoft.com/office/2006/metadata/properties" ma:root="true" ma:fieldsID="eff154fc604fc14b293ff5f76acec783" ns2:_="" ns3:_="">
    <xsd:import namespace="15960175-e7e7-4bb9-a939-727d330133f0"/>
    <xsd:import namespace="31f09f44-3832-4039-aaca-72f2d500e7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60175-e7e7-4bb9-a939-727d330133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2b05be-7246-494b-a608-92d0e2aff87a}" ma:internalName="TaxCatchAll" ma:showField="CatchAllData" ma:web="15960175-e7e7-4bb9-a939-727d330133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09f44-3832-4039-aaca-72f2d500e7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7c2d0bb-6a94-46c3-8301-5508322fa9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66C0B5-E61D-4BDD-B36B-A9DF0BF677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D789E8-9A07-4D3D-9E5A-F54F5DF1B41C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85fce675-19f3-4152-a6c8-ec12aaaac026"/>
    <ds:schemaRef ds:uri="d5507558-6087-4eb1-806f-0a72ced56cdb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D10970-7958-4AF4-9C3B-C6B0D3069B9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256</Words>
  <Application>Microsoft Office PowerPoint</Application>
  <PresentationFormat>Widescreen</PresentationFormat>
  <Paragraphs>60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ONE Gas Overview</vt:lpstr>
      <vt:lpstr>Energy Efficiency Program Overview</vt:lpstr>
      <vt:lpstr>Program Focus Areas</vt:lpstr>
      <vt:lpstr>Energy Efficiency Program Partnerships</vt:lpstr>
      <vt:lpstr>Texas Gas Service </vt:lpstr>
      <vt:lpstr>Thank you for joining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Kasey L.</dc:creator>
  <cp:lastModifiedBy>Cleveland, Ashley M.</cp:lastModifiedBy>
  <cp:revision>14</cp:revision>
  <cp:lastPrinted>2019-10-02T19:54:26Z</cp:lastPrinted>
  <dcterms:created xsi:type="dcterms:W3CDTF">2023-05-15T14:18:19Z</dcterms:created>
  <dcterms:modified xsi:type="dcterms:W3CDTF">2023-09-12T16:05:59Z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0x010100AEC78E17D459064399171C5058A58D4E</vt:lpwstr>
  </property>
  <property fmtid="{D5CDD505-2E9C-101B-9397-08002B2CF9AE}" pid="3" name="ONEOK_Department">
    <vt:lpwstr/>
  </property>
  <property fmtid="{D5CDD505-2E9C-101B-9397-08002B2CF9AE}" pid="4" name="ONEOK_Company">
    <vt:lpwstr/>
  </property>
  <property fmtid="{D5CDD505-2E9C-101B-9397-08002B2CF9AE}" pid="5" name="ONEOK_Policy_Type">
    <vt:lpwstr/>
  </property>
  <property fmtid="{D5CDD505-2E9C-101B-9397-08002B2CF9AE}" pid="6" name="ONEOK_Operating_Segment">
    <vt:lpwstr/>
  </property>
  <property fmtid="{D5CDD505-2E9C-101B-9397-08002B2CF9AE}" pid="7" name="ONEOK_Content_Owner">
    <vt:lpwstr/>
  </property>
  <property fmtid="{D5CDD505-2E9C-101B-9397-08002B2CF9AE}" pid="8" name="ONEOK_Policy_Level">
    <vt:lpwstr/>
  </property>
  <property fmtid="{D5CDD505-2E9C-101B-9397-08002B2CF9AE}" pid="9" name="ONEOK_Functional_Area">
    <vt:lpwstr/>
  </property>
  <property fmtid="{D5CDD505-2E9C-101B-9397-08002B2CF9AE}" pid="10" name="ONEOK_Business">
    <vt:lpwstr/>
  </property>
  <property fmtid="{D5CDD505-2E9C-101B-9397-08002B2CF9AE}" pid="11" name="ONEOK_Document_Type">
    <vt:lpwstr/>
  </property>
  <property fmtid="{D5CDD505-2E9C-101B-9397-08002B2CF9AE}" pid="12" name="TaxKeyword">
    <vt:lpwstr/>
  </property>
</Properties>
</file>